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310" r:id="rId7"/>
    <p:sldId id="323" r:id="rId8"/>
    <p:sldId id="324" r:id="rId9"/>
    <p:sldId id="260" r:id="rId10"/>
    <p:sldId id="326" r:id="rId11"/>
    <p:sldId id="322" r:id="rId12"/>
    <p:sldId id="325" r:id="rId13"/>
    <p:sldId id="327" r:id="rId14"/>
    <p:sldId id="328" r:id="rId15"/>
    <p:sldId id="297" r:id="rId16"/>
    <p:sldId id="266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0B57BB-1470-4C86-B0E8-DC87F8D3A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608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473A-C6E9-4489-9A55-25EC60681E5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ANGELS</a:t>
            </a:r>
          </a:p>
          <a:p>
            <a:pPr algn="ctr"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blow the seven trumpets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are used to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carry out judgments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poured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out the bowls or vials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are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powerful and strong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are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part of the holy city of God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And there are two verses that speak of angels that belong to and serve the devil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9:11; 12:9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We also know that angels serve the elect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Heb. 1:14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GREAT HARLOT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18:1-24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Her list of crimes is revolting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18:2-5</a:t>
            </a:r>
            <a:r>
              <a:rPr lang="en-US" sz="2800" b="1" dirty="0" smtClean="0">
                <a:latin typeface="Arial Rounded MT Bold" pitchFamily="34" charset="0"/>
              </a:rPr>
              <a:t>):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1.		A dwelling place of demons.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2.		A prison for unclean spirits, and every 			unclean and hateful bird.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3.		She is immoral.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4.		She is sensual.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5.		She has sins and iniquities piled up to 			heaven.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MATERIALISM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Greed, covetousness, immorality, and 	materialism do not work.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Judgment is in favor of those who love 	God and not mammon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Mt. 6:24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3.	Life is not about the accumulation of 				things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Lk. 12:15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MATERIALISM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4.	The happiness that they bring is only 	temporary at best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1Jn. 2:15-17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5.	Christians are to think differently about 	their lives and the world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Rom. 12:2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6.	We are to realize that godliness with 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contentment is great gain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1Tim. 6:6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MATERIALISM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7.	The rich of this world </a:t>
            </a:r>
            <a:r>
              <a:rPr lang="en-US" sz="2800" b="1" dirty="0" smtClean="0">
                <a:latin typeface="Arial Rounded MT Bold" pitchFamily="34" charset="0"/>
              </a:rPr>
              <a:t>will </a:t>
            </a:r>
            <a:r>
              <a:rPr lang="en-US" sz="2800" b="1" dirty="0" smtClean="0">
                <a:latin typeface="Arial Rounded MT Bold" pitchFamily="34" charset="0"/>
              </a:rPr>
              <a:t>find themselves 	in spiritual trouble 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1Tim. 6:9,10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8.	Those who are truly rich are rich toward 	God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2:8-11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9.	The best blessings are spiritual and in 	Christ we have access to them all 			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Eph. 1:3</a:t>
            </a:r>
            <a:r>
              <a:rPr lang="en-US" sz="2800" b="1" dirty="0" smtClean="0">
                <a:latin typeface="Arial Rounded MT Bold" pitchFamily="34" charset="0"/>
              </a:rPr>
              <a:t>)!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CONCLUSION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You can overcome materialism--and must!  Transfer ownership (in your mind) of everything you have to God (it’s His anyway!).  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Use what He has given you, and have confidence to know that He will provide for all your needs (Phil. 4:19; Mt. 6:33).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When you overcome materialism, you not only escape the condemnation of the great harlot, but the judgment is for you (18:20).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NEXT LESSON:</a:t>
            </a: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Overcoming at the Great Judgment</a:t>
            </a: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16:1-21; 19:1-21; 20:1-15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8993" b="34375"/>
          <a:stretch>
            <a:fillRect/>
          </a:stretch>
        </p:blipFill>
        <p:spPr bwMode="auto">
          <a:xfrm>
            <a:off x="247372" y="381000"/>
            <a:ext cx="8589307" cy="6019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602540"/>
            <a:ext cx="77724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3200" b="1" i="1" dirty="0" smtClean="0">
                <a:solidFill>
                  <a:srgbClr val="FFFF00"/>
                </a:solidFill>
                <a:latin typeface="Comic Sans MS" pitchFamily="66" charset="0"/>
              </a:rPr>
              <a:t>Lesson 11:</a:t>
            </a:r>
          </a:p>
          <a:p>
            <a:pPr algn="ctr" defTabSz="461963"/>
            <a:r>
              <a:rPr lang="en-US" sz="2800" b="1" i="1" dirty="0" smtClean="0">
                <a:solidFill>
                  <a:srgbClr val="FFFF00"/>
                </a:solidFill>
                <a:latin typeface="Comic Sans MS" pitchFamily="66" charset="0"/>
              </a:rPr>
              <a:t>Overcoming Materialism</a:t>
            </a:r>
            <a:endParaRPr lang="en-US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Jesus Christ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1.	Overcoming with the Resurrected Savior 		(1:9-20; 19:11-16).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2.	Overcoming with the Worthy Lamb 				(4:1-5:14).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 </a:t>
            </a: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the Church--the Letters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3.	Overcoming Apathy (2:1-7; 3:14-22).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4.	Overcoming Idolatry (2:8-29)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5.	Overcoming Spiritual Death (3:1-13).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Life’s Everyday Battles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6	Overcoming Hardship--the Seals 					(6:1-17).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7	Overcoming by Knowing the Warning 			Signs--the Trumpets (8:1-11:19).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Worldliness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8	Overcoming Satan (12:1-17).	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9	Overcoming Political Persecution 					(13:1-10).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10	Overcoming False Religion (13:11-18).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11	Overcoming Materialism (18:1-24).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Eternal Victory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12		Overcoming at the Great Judgment 				(16:1-21; 19:1-21; 20:1-15).	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13		The Joy and Rewards of Overcoming 			(7:1-17; 14:1-15:8; 21:1-22:21).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Let’s read the text </a:t>
            </a:r>
            <a:r>
              <a:rPr lang="en-US" sz="2800" b="1" dirty="0" smtClean="0">
                <a:latin typeface="Arial Rounded MT Bold" pitchFamily="34" charset="0"/>
              </a:rPr>
              <a:t>together…</a:t>
            </a:r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algn="ctr" defTabSz="461963"/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Revelation 18:1-24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Powerpoint JPEG Images\28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685800"/>
            <a:ext cx="3600450" cy="54864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MATERIALISM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18:1-24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Angels.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The Great Harlot.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Overcoming Materialism.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ANGELS</a:t>
            </a:r>
          </a:p>
          <a:p>
            <a:pPr algn="ctr"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are responsible for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communicating the message of the book to John </a:t>
            </a:r>
            <a:r>
              <a:rPr lang="en-US" sz="2800" b="1" dirty="0" smtClean="0">
                <a:latin typeface="Arial Rounded MT Bold" pitchFamily="34" charset="0"/>
              </a:rPr>
              <a:t>the apostle.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are known to be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part of the individual churches or represent their personalities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Angels are beings that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exist in the presence of God, worship God, and serve in the worship </a:t>
            </a:r>
            <a:r>
              <a:rPr lang="en-US" sz="2800" b="1" dirty="0" smtClean="0">
                <a:latin typeface="Arial Rounded MT Bold" pitchFamily="34" charset="0"/>
              </a:rPr>
              <a:t>of God.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11:  Overcoming Materialism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350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127</cp:revision>
  <dcterms:created xsi:type="dcterms:W3CDTF">2018-09-07T01:00:54Z</dcterms:created>
  <dcterms:modified xsi:type="dcterms:W3CDTF">2019-02-19T01:02:23Z</dcterms:modified>
</cp:coreProperties>
</file>