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88" r:id="rId7"/>
    <p:sldId id="289" r:id="rId8"/>
    <p:sldId id="260" r:id="rId9"/>
    <p:sldId id="294" r:id="rId10"/>
    <p:sldId id="295" r:id="rId11"/>
    <p:sldId id="296" r:id="rId12"/>
    <p:sldId id="284" r:id="rId13"/>
    <p:sldId id="297" r:id="rId14"/>
    <p:sldId id="266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12674C-3643-495B-9228-8B1E23F94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608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473A-C6E9-4489-9A55-25EC60681E51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2500" b="34375"/>
          <a:stretch>
            <a:fillRect/>
          </a:stretch>
        </p:blipFill>
        <p:spPr bwMode="auto">
          <a:xfrm>
            <a:off x="819991" y="484713"/>
            <a:ext cx="7409609" cy="5916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IN PHILADELPHIA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3:7-13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Not one word of condemnation to this church.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The Commendation: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1.		They were working.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2.		They were keeping His word.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3.		They were not denying His name.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05:  Overcoming Spiritual Death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IN PHILADELPHIA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3:7-13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The Condition of the church: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1.		They </a:t>
            </a:r>
            <a:r>
              <a:rPr lang="en-US" sz="2800" b="1" dirty="0" smtClean="0">
                <a:latin typeface="Arial Rounded MT Bold" pitchFamily="34" charset="0"/>
              </a:rPr>
              <a:t>a</a:t>
            </a:r>
            <a:r>
              <a:rPr lang="en-US" sz="2800" b="1" dirty="0" smtClean="0">
                <a:latin typeface="Arial Rounded MT Bold" pitchFamily="34" charset="0"/>
              </a:rPr>
              <a:t>re being persecuted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2.		They are protected.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3.		They are crowned.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The Two-fold Promise: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1.		To be made a pillar in the temple.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2.		They will be honored.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05:  Overcoming Spiritual Death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OVERCOMING SPIRITUAL DEATH 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by Becoming a Christian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1.		Hear the gospel (Rom. 10:17).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2.		Believe the gospel (Jn. 8:24; Heb. 11:6).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3.		Repent of your sins 											(Lk. 13:3,5; 2Cor. 7:10).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4.		Confess your belief that Jesus Christ is 				the Son of God (Mt. 10:32,33).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5.		Be baptized for the forgiveness of sins 			(Mk. 16:16; Ac. 2:38; 22:16).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6.		Live a faithful life (Rev. 2:10; Mt. 24:13).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05:  Overcoming Spiritual Death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OVERCOMING SPIRITUAL DEATH 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by Returning to the Lord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1.		Repent of your sins (Ac. 8:22).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2.		Confess your sins (Jas. 5:16).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3.		Pray to God for forgiveness (Ac. 8:22).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05:  Overcoming Spiritual Death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NEXT LESSON:</a:t>
            </a: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Overcoming Hardship</a:t>
            </a: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Rev.6:1-12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05:  Overcoming Spiritual Death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2500" b="34375"/>
          <a:stretch>
            <a:fillRect/>
          </a:stretch>
        </p:blipFill>
        <p:spPr bwMode="auto">
          <a:xfrm>
            <a:off x="819991" y="484713"/>
            <a:ext cx="7409609" cy="5916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8993" b="34375"/>
          <a:stretch>
            <a:fillRect/>
          </a:stretch>
        </p:blipFill>
        <p:spPr bwMode="auto">
          <a:xfrm>
            <a:off x="247372" y="381000"/>
            <a:ext cx="8589307" cy="6019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4602540"/>
            <a:ext cx="731520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3200" b="1" i="1" dirty="0" smtClean="0">
                <a:solidFill>
                  <a:srgbClr val="FFFF00"/>
                </a:solidFill>
                <a:latin typeface="Comic Sans MS" pitchFamily="66" charset="0"/>
              </a:rPr>
              <a:t>Lesson 05:</a:t>
            </a:r>
          </a:p>
          <a:p>
            <a:pPr algn="ctr" defTabSz="461963"/>
            <a:r>
              <a:rPr lang="en-US" sz="2800" b="1" i="1" dirty="0" smtClean="0">
                <a:solidFill>
                  <a:srgbClr val="FFFF00"/>
                </a:solidFill>
                <a:latin typeface="Comic Sans MS" pitchFamily="66" charset="0"/>
              </a:rPr>
              <a:t>Overcoming Spiritual Death</a:t>
            </a:r>
            <a:endParaRPr lang="en-US" sz="2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with Jesus Christ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1.	Overcoming with the Resurrected Savior 		(1:9-20; 19:11-16).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2.	Overcoming with the Worthy Lamb 				(4:1-5:14).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 </a:t>
            </a:r>
          </a:p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with the Church--the Letters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3.	Overcoming Apathy (2:1-7; 3:14-22).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4.	Overcoming Idolatry (2:8-29)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5.	Overcoming Spiritual Death (3:1-13).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Over Life’s Everyday Battles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6	Overcoming Hardship--the Seals 					(6:1-17).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7	Overcoming by Knowing the Warning 			Signs--the Trumpets (8:1-11:19).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Over Worldliness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8	Overcoming Satan (12:1-17).	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9	Overcoming Political Persecution 					(13:1-10).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   10	Overcoming False Religion (13:11-18).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   11	Overcoming Materialism (18:1-24).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Eternal Victory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12		Overcoming at the Great Judgment 				(16:1-21; 19:1-21; 20:1-15).	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13		The Joy and Rewards of Overcoming 			(7:1-17; 14:1-15:8; 21:1-22:21).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Powerpoint JPEG Images\0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85800"/>
            <a:ext cx="7361238" cy="5486400"/>
          </a:xfrm>
        </p:spPr>
      </p:pic>
    </p:spTree>
  </p:cSld>
  <p:clrMapOvr>
    <a:masterClrMapping/>
  </p:clrMapOvr>
  <p:transition spd="slow" advClick="0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Powerpoint JPEG Images\0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32090" t="33333" r="25469" b="29167"/>
          <a:stretch>
            <a:fillRect/>
          </a:stretch>
        </p:blipFill>
        <p:spPr>
          <a:xfrm>
            <a:off x="914400" y="990600"/>
            <a:ext cx="7337778" cy="4832195"/>
          </a:xfrm>
        </p:spPr>
      </p:pic>
    </p:spTree>
  </p:cSld>
  <p:clrMapOvr>
    <a:masterClrMapping/>
  </p:clrMapOvr>
  <p:transition spd="slow" advClick="0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 IN SARDIS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3:1-6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Jesus said: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“I know your deeds,… you are dead.”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“Wake up.”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“…your deeds are not complete before Me.”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Jesus’ three-fold plan of recovery: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1.	Remember.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2.	Keep.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3.	Repent.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05:  Overcoming Spiritual Death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 IN SARDIS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3:1-6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Three things to those who overcome.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They </a:t>
            </a:r>
            <a:r>
              <a:rPr lang="en-US" sz="2800" b="1" dirty="0" smtClean="0">
                <a:latin typeface="Arial Rounded MT Bold" pitchFamily="34" charset="0"/>
              </a:rPr>
              <a:t>will…</a:t>
            </a:r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1.		</a:t>
            </a:r>
            <a:r>
              <a:rPr lang="en-US" sz="2800" b="1" dirty="0" smtClean="0">
                <a:latin typeface="Arial Rounded MT Bold" pitchFamily="34" charset="0"/>
              </a:rPr>
              <a:t>Be clothed </a:t>
            </a:r>
            <a:r>
              <a:rPr lang="en-US" sz="2800" b="1" dirty="0" smtClean="0">
                <a:latin typeface="Arial Rounded MT Bold" pitchFamily="34" charset="0"/>
              </a:rPr>
              <a:t>in white garments.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2.		Not have their name erased from the 				book of life.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3.		Be pronounced (confessed) before the 			Father.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05:  Overcoming Spiritual Death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186</Words>
  <Application>Microsoft Office PowerPoint</Application>
  <PresentationFormat>On-screen Show (4:3)</PresentationFormat>
  <Paragraphs>105</Paragraphs>
  <Slides>16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76</cp:revision>
  <dcterms:created xsi:type="dcterms:W3CDTF">2018-09-07T01:00:54Z</dcterms:created>
  <dcterms:modified xsi:type="dcterms:W3CDTF">2019-01-01T18:12:26Z</dcterms:modified>
</cp:coreProperties>
</file>