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305" r:id="rId10"/>
    <p:sldId id="306" r:id="rId11"/>
    <p:sldId id="303" r:id="rId12"/>
    <p:sldId id="281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PREACHING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Five Things to Know about Preaching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	It is a wonderful privilege.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2.</a:t>
            </a:r>
            <a:r>
              <a:rPr lang="en-US" sz="2800" b="1" dirty="0" smtClean="0">
                <a:solidFill>
                  <a:schemeClr val="bg1"/>
                </a:solidFill>
              </a:rPr>
              <a:t>	It demands loyalty.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3.	It is a calling wrapped up in failure.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4.	It means being diligent in prayer.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5.	It means sometimes you get it wrong.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PREACHING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preaching: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Matthew 13:41; 24:14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Mark 1:38,39; 16:15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Luke 3:18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Acts 8:4; 8:12; 8:35; 10:42; 17:18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Romans 1:15; 16:25-26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1Corinthians 1:17; 1:21-24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Galatians 1:8-9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Colossians 1:25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6:18-20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OFFENSIVE 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2800" b="1" u="sng" dirty="0" smtClean="0">
                <a:solidFill>
                  <a:schemeClr val="bg1"/>
                </a:solidFill>
              </a:rPr>
              <a:t>Posture</a:t>
            </a:r>
            <a:r>
              <a:rPr lang="en-US" sz="2800" b="1" dirty="0" smtClean="0">
                <a:solidFill>
                  <a:schemeClr val="bg1"/>
                </a:solidFill>
              </a:rPr>
              <a:t> (Lifestyle)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PREACHING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 Weapon of Attack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Some </a:t>
            </a:r>
            <a:r>
              <a:rPr lang="en-US" sz="2800" b="1" dirty="0" smtClean="0">
                <a:solidFill>
                  <a:srgbClr val="FFFF00"/>
                </a:solidFill>
              </a:rPr>
              <a:t>Important Considerations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Five Things to Know about Preaching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Some Scriptures Concerning Preaching</a:t>
            </a: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PREACHING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A Weapon of Attack: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2Timothy 4:1-4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</a:rPr>
              <a:t>Reprove</a:t>
            </a:r>
            <a:r>
              <a:rPr lang="en-US" sz="2800" b="1" dirty="0" smtClean="0">
                <a:solidFill>
                  <a:schemeClr val="bg1"/>
                </a:solidFill>
              </a:rPr>
              <a:t> (to reprimand or censure)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</a:rPr>
              <a:t>Rebuke</a:t>
            </a:r>
            <a:r>
              <a:rPr lang="en-US" sz="2800" b="1" dirty="0" smtClean="0">
                <a:solidFill>
                  <a:schemeClr val="bg1"/>
                </a:solidFill>
              </a:rPr>
              <a:t> (sharp disapproval or criticism)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2800" b="1" i="1" dirty="0" smtClean="0">
                <a:solidFill>
                  <a:schemeClr val="bg1"/>
                </a:solidFill>
              </a:rPr>
              <a:t>Exhort</a:t>
            </a:r>
            <a:r>
              <a:rPr lang="en-US" sz="2800" b="1" dirty="0" smtClean="0">
                <a:solidFill>
                  <a:schemeClr val="bg1"/>
                </a:solidFill>
              </a:rPr>
              <a:t> (to strongly encourage or urge)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PREACHING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Some Important Things Concerning Preaching: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1.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The solemnity of the charge.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2.	The charge is to preach the Word.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3.	Be “in season and out of season.”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4.	Warning not to accommodate error.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60</Words>
  <Application>Microsoft Office PowerPoint</Application>
  <PresentationFormat>On-screen Show (4:3)</PresentationFormat>
  <Paragraphs>110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118</cp:revision>
  <dcterms:created xsi:type="dcterms:W3CDTF">2019-06-28T17:41:04Z</dcterms:created>
  <dcterms:modified xsi:type="dcterms:W3CDTF">2019-11-06T20:11:17Z</dcterms:modified>
</cp:coreProperties>
</file>