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92" r:id="rId9"/>
    <p:sldId id="300" r:id="rId10"/>
    <p:sldId id="301" r:id="rId11"/>
    <p:sldId id="302" r:id="rId12"/>
    <p:sldId id="281" r:id="rId13"/>
    <p:sldId id="28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38C6-1D55-4FC4-9B10-7008C32635B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UNPROTECTED AREA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Never turn your back on the devil.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Scriptures concerning </a:t>
            </a:r>
            <a:r>
              <a:rPr lang="en-US" sz="2800" b="1" dirty="0" smtClean="0">
                <a:solidFill>
                  <a:schemeClr val="bg1"/>
                </a:solidFill>
              </a:rPr>
              <a:t>endurance: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Matthew 10:22; 24:13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Luke 21:19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John 6:27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1Corinthians 10:13; 13:7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2Thessalonians 1:4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2Timothy 2:12; 4:5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Hebrews 12:1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UNPROTECTED AREA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We are not always able to protect our own back.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Scriptures concerning </a:t>
            </a:r>
            <a:r>
              <a:rPr lang="en-US" sz="2800" b="1" dirty="0" smtClean="0">
                <a:solidFill>
                  <a:schemeClr val="bg1"/>
                </a:solidFill>
              </a:rPr>
              <a:t>brother keeping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Romans 12:10,16; 13:8; 14:19; 15:7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1Corinthians 12:25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Galatians 5:13,26; 6:2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Ephesians 4:2; 4:32; </a:t>
            </a:r>
            <a:r>
              <a:rPr lang="en-US" sz="2800" b="1" dirty="0" smtClean="0">
                <a:solidFill>
                  <a:srgbClr val="FFFF00"/>
                </a:solidFill>
              </a:rPr>
              <a:t>Colossians 3:13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1Thessalonians 5:11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Hebrews 3:12-13; 10:24-25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James 5:16; 1Peter 4:8-9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1John 4:7,11-12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1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NEXT WEEK: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THE FULL ARMOR OF GOD</a:t>
            </a: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Eph. </a:t>
            </a:r>
            <a:r>
              <a:rPr lang="en-US" sz="2800" b="1" dirty="0" smtClean="0">
                <a:solidFill>
                  <a:srgbClr val="FFFF00"/>
                </a:solidFill>
              </a:rPr>
              <a:t>6:18-20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</a:t>
            </a:r>
            <a:r>
              <a:rPr lang="en-US" sz="2800" b="1" dirty="0" smtClean="0">
                <a:solidFill>
                  <a:schemeClr val="bg1"/>
                </a:solidFill>
              </a:rPr>
              <a:t>SIVE </a:t>
            </a:r>
            <a:r>
              <a:rPr lang="en-US" sz="2800" b="1" dirty="0" smtClean="0">
                <a:solidFill>
                  <a:schemeClr val="bg1"/>
                </a:solidFill>
              </a:rPr>
              <a:t>WEAPONS…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u="sng" dirty="0" smtClean="0">
                <a:solidFill>
                  <a:schemeClr val="bg1"/>
                </a:solidFill>
              </a:rPr>
              <a:t>Prayer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cuments\Preaching\Class Ideas\Spiritual Warfare\Armor Of Go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5" y="198437"/>
            <a:ext cx="4522335" cy="658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TEMPTATION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01		09-01		A Brief Look at Ephesians 6:12-18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Temptation’s 3 forms (1Jn. 2:15-17)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02		09-08		Temptations of Gen. 3 and Mt. 4; Jas 1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03		09-15		Scriptures explaining…											The Lust of the Eyes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04		09-22		Scriptures explaining…											The Lust of the Flesh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05		09-29		Scriptures explaining… 											The Pride of Life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06		10-06		Defensive Weapons:  												Girdle and Breastplate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07		10-13		Defensive Weapons:  												Shoes and Shield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08		10-20		Defensive Weapons:  												Helmet and Sword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09		10-27		Offensive Weapons:  Prayer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10		11-03		Offensive Weapons:  Praise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11		11-10		Offensive Weapons:  Preaching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12		11-17		Offensive Weapons:  Posture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13		11-24		Victory! (The Basis of Our Victory)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HELMET AND SWORD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Helmet of Salvation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Sword of the Spirit (the Word of God)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All verses are from the 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New American Standard Bible</a:t>
            </a:r>
            <a:r>
              <a:rPr lang="en-US" sz="2400" b="1" dirty="0" smtClean="0">
                <a:solidFill>
                  <a:schemeClr val="bg1"/>
                </a:solidFill>
              </a:rPr>
              <a:t> unless otherwise cited.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HELMET OF SALVATION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Scriptures concerning the </a:t>
            </a:r>
            <a:r>
              <a:rPr lang="en-US" sz="2800" b="1" dirty="0" smtClean="0">
                <a:solidFill>
                  <a:schemeClr val="bg1"/>
                </a:solidFill>
              </a:rPr>
              <a:t>Salvation: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Exodus 15:2; </a:t>
            </a:r>
            <a:r>
              <a:rPr lang="en-US" sz="2800" b="1" dirty="0" smtClean="0">
                <a:solidFill>
                  <a:srgbClr val="FFFF00"/>
                </a:solidFill>
              </a:rPr>
              <a:t>2Samuel 22:3; 22:47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Psalms 3:8; 37:39; 51:12; 62:2; 96:2; 119:174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Micah 7:7; </a:t>
            </a:r>
            <a:r>
              <a:rPr lang="en-US" sz="2800" b="1" dirty="0" smtClean="0">
                <a:solidFill>
                  <a:srgbClr val="FFFF00"/>
                </a:solidFill>
              </a:rPr>
              <a:t>Habakkuk 3:18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Acts 4:12; </a:t>
            </a:r>
            <a:r>
              <a:rPr lang="en-US" sz="2800" b="1" dirty="0" smtClean="0">
                <a:solidFill>
                  <a:srgbClr val="FFFF00"/>
                </a:solidFill>
              </a:rPr>
              <a:t>2Corinthians 6:2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Philippians 1:28; </a:t>
            </a:r>
            <a:r>
              <a:rPr lang="en-US" sz="2800" b="1" dirty="0" smtClean="0">
                <a:solidFill>
                  <a:srgbClr val="FFFF00"/>
                </a:solidFill>
              </a:rPr>
              <a:t>2Timothy 3:15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Hebrews 5:9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1Peter 1:5,9; </a:t>
            </a:r>
            <a:r>
              <a:rPr lang="en-US" sz="2800" b="1" dirty="0" smtClean="0">
                <a:solidFill>
                  <a:srgbClr val="FFFF00"/>
                </a:solidFill>
              </a:rPr>
              <a:t>2Peter 3:15</a:t>
            </a:r>
            <a:r>
              <a:rPr lang="en-US" sz="2800" b="1" dirty="0" smtClean="0">
                <a:solidFill>
                  <a:srgbClr val="663300"/>
                </a:solidFill>
              </a:rPr>
              <a:t>k</a:t>
            </a:r>
            <a:endParaRPr lang="en-US" sz="2800" b="1" dirty="0" smtClean="0">
              <a:solidFill>
                <a:srgbClr val="6633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SWORD OF THE SPIRIT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Scriptures concerning </a:t>
            </a:r>
            <a:r>
              <a:rPr lang="en-US" sz="2800" b="1" dirty="0" smtClean="0">
                <a:solidFill>
                  <a:schemeClr val="bg1"/>
                </a:solidFill>
              </a:rPr>
              <a:t>the Word of God: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Matthew 4:4; 15:6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Luke 8:11; 11:28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Acts 4:31; 6:2; 6:7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2Corinthians 2:17; 4:2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1Thessalonians 2:13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Titus 2:5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Hebrews 13:7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1Peter 1:23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61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99</cp:revision>
  <dcterms:created xsi:type="dcterms:W3CDTF">2019-06-28T17:41:04Z</dcterms:created>
  <dcterms:modified xsi:type="dcterms:W3CDTF">2019-10-16T16:31:27Z</dcterms:modified>
</cp:coreProperties>
</file>