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312" r:id="rId9"/>
    <p:sldId id="263" r:id="rId10"/>
    <p:sldId id="313" r:id="rId11"/>
    <p:sldId id="314" r:id="rId12"/>
    <p:sldId id="315" r:id="rId13"/>
    <p:sldId id="265" r:id="rId14"/>
    <p:sldId id="268" r:id="rId15"/>
    <p:sldId id="271" r:id="rId16"/>
    <p:sldId id="307" r:id="rId17"/>
    <p:sldId id="272" r:id="rId18"/>
    <p:sldId id="316" r:id="rId19"/>
    <p:sldId id="317" r:id="rId20"/>
    <p:sldId id="310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8D35-BA1B-4DAE-A524-0033AAD7D711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who followed Manasseh, was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also wicked 		(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2Chr. 33:21-25).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Josiah, the last good king of Judah, came to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throne at the age of eight, sought God at 	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began to reform the land at 20, and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completed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reform at age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	Josiah was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killed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Pharaoh-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Neccho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Megiddo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in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one act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rebellion against God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Political scene in the East: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Israel had fallen to Assyria and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carried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away.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In 625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Nabopolassar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established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Babylon as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separate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nation and began to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battle with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Assyria.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In 612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Nebuchadnezzar, son of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Nabopolassar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defeated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Assyrian empire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destroyed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great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city of Nineveh.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No doubt it was this rise of Babylon to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 that 		gave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occasion for the prophecy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Zephaniah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sins of Judah: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Religious syncretism; Baal (1:4),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Milcam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(1:5),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Host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Heaven (1:5).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Wearing of foreign apparel,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like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Gentiles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(1:8).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Leaping over the threshold, robbery (1:9).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Fraud and violence (1:9).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Prophets, priests, and judges are violent and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wanton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(3:3-4).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Indifference, they considered God as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uninterested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human behavior (1:12).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A refusal to receive correction (3:2, 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	Threatening and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Judgment.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Day of Jehovah (1:1-2:3).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Warning and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Admonition.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Judgment of the Nations (2:4-3:8).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Encouragement and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Promise.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Salvation for the Remnant (3:9-20).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theme: 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day of Jehovah is at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The message of the book is:  DOOM.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The religious and moral background of the day: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Sweeping religious and moral reforms took place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in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day of Josiah.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Yet, although reform had restored the ritual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people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worshipped only externally.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Social injustice and moral corruption were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widespread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Luxury and extravagance were 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verywhere.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All men and nations are within the power of God and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are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accountable to Him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The day of the Lord was that day on which a nation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received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just due for sin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One becomes like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worships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Earnest warning is needed to draw us back to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presence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God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God gives assurance that humble seekers will be 	safe in the Day of Judgment.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God’s ministers should put strong emphasis on the 	spiritual nature of the kingdom.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God’s purpose is not vengeance but to cleanse and 	refine and save those who will allow Him to save 		them.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Why do you think the day of the Lord isn’t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something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most Christians sing about in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	assembly or think about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very often?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What is our responsibility toward others concerning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day of the Lord?  What should we say?  In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	situations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should we say it?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If God were to clear out the idols in our culture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today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what would they be and what might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For what specific sins does Zephaniah announce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judgment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Why does God hate those sins?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How should a godly remnant live in a world that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disregards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God?  For instance, should they try to 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isolate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themselves from the negative influences? 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What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aspects of culture should they be involved in?  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should they not be involved in?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What lesson can we learn from someone who has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strayed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from God’s will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you think the prophets always end their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messages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 words of hope?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06-01		Hosea	God is Righteousness and Love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Israel Plays the Harlot with God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06-08		Joel		The Day of Jehovah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Prophet of Pentecost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06-15		Amos		God is Justice and Righteousness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Doom for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06-22		Obadiah	The Fall of Edom because of Cruelty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God Rules the Nations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06-29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Night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week: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08-03		Zephaniah	The Day of Jehovah is at Hand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Doom Awaits the Unfaithful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08-10		Haggai		Build the Temple!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	God Will Bless Those Who Build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08-17		Zechariah	Build the Temple and God will Bless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The Messiah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08-24		Malachi		Judgment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is Not Served by Partial Service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08-31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90685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07-06		Jonah		God will save the penitent heathen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Reluctant Prophet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07-13		Micah		God is a God of Ethics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True Religion Among the Sins of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07-20		Nahum	The Doom of Nineveh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God's Holy Anger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07-27		Habakkuk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God’s Universal Judgment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Faithfulness Guarantees Permanency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08-03		Zephaniah	The Day of Jehovah is at Hand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	Doom Awaits the Unfaithful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08-10		Haggai		Build the Temple!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Will Bless Those Who Build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08-17		Zechariah	Build the Temple and God will Bless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The Messiah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08-24		Malachi		Judgment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is Not Served by Partial Service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08-31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TIMELINE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Greg\Documents\Preaching\Bible Classes\Modern Minor Prophets\Timeline-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67316"/>
            <a:ext cx="8534400" cy="5173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55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Day of Jehovah is at hand</a:t>
            </a:r>
            <a:endParaRPr lang="en-US" sz="24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DOOM!</a:t>
            </a:r>
            <a:endParaRPr lang="en-US" sz="24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85871"/>
            <a:ext cx="822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and Supplemental Thoughts.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22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</a:t>
            </a:r>
          </a:p>
          <a:p>
            <a:pPr defTabSz="457200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name Zephaniah means “Jehovah hides” or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“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whom Jehovah has hidden.”</a:t>
            </a:r>
          </a:p>
          <a:p>
            <a:pPr hangingPunct="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All we know about him is found in the book that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bears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name.</a:t>
            </a:r>
          </a:p>
          <a:p>
            <a:pPr hangingPunct="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But his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personality is revealed in his writing.</a:t>
            </a:r>
          </a:p>
          <a:p>
            <a:pPr hangingPunct="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Due to the genealogy in 1:1 Zephaniah was a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prophet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a prince as well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229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</a:t>
            </a:r>
          </a:p>
          <a:p>
            <a:pPr defTabSz="457200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Some say that Zephaniah preached before all of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reforms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 Josiah (thus encouraging them), 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others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think he preached after they were made and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only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mentions them.</a:t>
            </a:r>
          </a:p>
          <a:p>
            <a:pPr hangingPunct="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Zephaniah speaks of the “day of Jehovah” for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Judah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other nations of the earth, warning them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of pending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ZEPHANIAH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Date of the book is about 625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Israel has been in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captivity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some 100 years.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Political scene in Judah: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Good King Hezekiah succeeded by his son,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bad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King Manasseh, a boy of 12 years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heathen party assumed control of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government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(2Chr. 33:1-9; 2Kgs, 21:10-16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Later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Manasseh repented but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without saving 		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nation (2Chr. 33:10-20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276</Words>
  <Application>Microsoft Office PowerPoint</Application>
  <PresentationFormat>On-screen Show (4:3)</PresentationFormat>
  <Paragraphs>210</Paragraphs>
  <Slides>21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72</cp:revision>
  <dcterms:created xsi:type="dcterms:W3CDTF">2022-05-26T16:39:18Z</dcterms:created>
  <dcterms:modified xsi:type="dcterms:W3CDTF">2022-07-31T23:34:26Z</dcterms:modified>
</cp:coreProperties>
</file>