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6" r:id="rId11"/>
    <p:sldId id="279" r:id="rId12"/>
    <p:sldId id="280" r:id="rId13"/>
    <p:sldId id="281" r:id="rId14"/>
    <p:sldId id="268" r:id="rId15"/>
    <p:sldId id="271" r:id="rId16"/>
    <p:sldId id="277" r:id="rId17"/>
    <p:sldId id="272" r:id="rId18"/>
    <p:sldId id="278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88D35-BA1B-4DAE-A524-0033AAD7D71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lideshow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036" y="2743200"/>
            <a:ext cx="5137764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96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the minor prophets’ message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still relevant in our modern society.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HOSEA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AND SUPPLEMENTAL THOUGHTS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Supplemental Thoughts: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Future “Day of the Lord” Will Bring Blessings 	and Judgment (2:28-3:21).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The day of Pentecost and the judgment of the 			nation in 70</a:t>
            </a:r>
            <a:r>
              <a:rPr lang="en-US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depicted (2:28-31; Ac. 2:17-21; 			Mt. 24:1-34).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The twofold nature of the “day of the Lord” 				further illustrated (3:1-21).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HOSEA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DAY OF THE LORD (JEHOVAH)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JUDAH:</a:t>
            </a:r>
          </a:p>
          <a:p>
            <a:pPr defTabSz="457200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Isa. 13:6				Joel 1:15				Zeph. 1:7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Isa. 13:9				Joel 2:1				Zeph. 1:8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Isa. 58:13			Joel 2:11				Zeph. 1:14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Joel 2:31				Zeph. 1:18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Lam. 2:22			Joel 3:14				Zeph. 2:2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					Zeph. 2:3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Ezek. 13:5			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Ezek. 30:3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HOSEA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DAY OF THE LORD (JEHOVAH)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ISRAEL:</a:t>
            </a:r>
          </a:p>
          <a:p>
            <a:pPr defTabSz="457200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Amos 5:18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Amos 5:20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EDOM: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Obadiah v15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HOSEA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DAY OF THE LORD (JEHOVAH)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THE JEWS PRIOR TO 70AD:</a:t>
            </a:r>
          </a:p>
          <a:p>
            <a:pPr defTabSz="457200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Malachi 4:5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Acts 2:20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EVERYONE ABOUT JESUS COMING AGAIN:</a:t>
            </a:r>
          </a:p>
          <a:p>
            <a:pPr defTabSz="45720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1Cor. 5:5				2Th. 2:2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1Th. 5:2				2Pet. 3:10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JOEL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THEME AND MESSAGE OF THE BOOK OF JOEL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The theme of the book of Joel is:</a:t>
            </a:r>
          </a:p>
          <a:p>
            <a:pPr defTabSz="45720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Day of Jehovah (judgment and salvation).</a:t>
            </a:r>
          </a:p>
          <a:p>
            <a:pPr defTabSz="45720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The message of the book of Joel is:</a:t>
            </a:r>
          </a:p>
          <a:p>
            <a:pPr defTabSz="45720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natural and national calamity causes repentance.</a:t>
            </a:r>
          </a:p>
          <a:p>
            <a:pPr defTabSz="45720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Any other Bible writer, when wanting to refer to a 	judgment of God during “earth time” will use the 		imagery found in the book of Joel, (Ex.: Mt. 24 and 	the city of Jerusalem; Revelation and the city of 		Rome).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JOEL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PRACTICAL LESSONS OF PERMANENT VALUE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Disasters serve to turn men to God and prepare their 	hearts to hear Him.</a:t>
            </a:r>
          </a:p>
          <a:p>
            <a:pPr defTabSz="457200"/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Judgment upon the wicked nation is inevitable.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An awakened sense of dependence upon God 	makes for a genuine religious experience.</a:t>
            </a:r>
          </a:p>
          <a:p>
            <a:pPr defTabSz="457200"/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The character of the Day of Judgment depends on 	the attitude of the heart.  It may be a day of terror 		or a day of blessing.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JOEL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PRACTICAL LESSONS OF PERMANENT VALUE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God delights to include all men everywhere in His 	great gift of the Spirit.</a:t>
            </a:r>
          </a:p>
          <a:p>
            <a:pPr defTabSz="457200"/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God has a plan, and He is ever moving and directing 	the affairs of men to bring it about.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G.	The term “day of Jehovah” is explained in this book.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H.	Joel teaches there is great power in repentance.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	There is a double fulfillment in the “outpouring of 	the Spirit on all flesh.”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JOEL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What are the three important events that for Joel 	were all “the day of the Lord?”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Who are the people today most likely to accept 	someone issuing an urgent warning of impending 		calamity?  Who are the most reluctant to believe?  	Which are you?</a:t>
            </a:r>
          </a:p>
          <a:p>
            <a:pPr defTabSz="457200"/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What natural calamities or troubles have reminded 	you of your total dependence on God?</a:t>
            </a:r>
          </a:p>
          <a:p>
            <a:pPr defTabSz="457200"/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How does knowing the character of God (Joel 2:13) 	affect your repentance (see also 1Jn. 1:9)?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JOEL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It seems that the NT apostles believed the end was 	very near in their lifetime.  Were they wrong about 		their urgency?  What is a proper attitude about the 	“when” of the end?</a:t>
            </a:r>
          </a:p>
          <a:p>
            <a:pPr defTabSz="457200"/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How might the theology about the end times differ 	for people living in areas which have for many years 	been places of violence, terror, and unrest?</a:t>
            </a:r>
          </a:p>
          <a:p>
            <a:pPr defTabSz="457200"/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G.	Joel begins with tragedy but closes with triumph.  	How does this help you when you think of the things 	that are to come?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2353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06-01		Hosea	God is Righteousness and Love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Israel Plays the Harlot with God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06-08		Joel		The Day of Jehovah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The Prophet of Pentecost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06-15		Amos		God is Justice and Righteousness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Doom for Judah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06-22		Obadiah	The Fall of Edom because of Cruelty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God Rules the Nations</a:t>
            </a:r>
          </a:p>
          <a:p>
            <a:pPr defTabSz="45720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06-29		Congregational Prayer 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2353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06-01		Hosea	God is Righteousness and Love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Israel Plays the Harlot with God</a:t>
            </a:r>
          </a:p>
          <a:p>
            <a:pPr defTabSz="457200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06-08		Joel		The Day of Jehovah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The Prophet of Pentecost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06-15		Amos		God is Justice and Righteousness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Doom for Judah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06-22		Obadiah	The Fall of Edom because of Cruelty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God Rules the Nations</a:t>
            </a:r>
          </a:p>
          <a:p>
            <a:pPr defTabSz="45720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06-29		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Congregational Prayer 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lideshow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036" y="2743200"/>
            <a:ext cx="5137764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96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the minor prophets’ message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still relevant in our modern society.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90685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07-06		Jonah		God will save the penitent heathen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The Reluctant Prophet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07-13		Micah		God is a God of Ethics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True Religion Among the Sins of Judah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07-20		Nahum	The Doom of Nineveh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God's Holy Anger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07-27		Habakkuk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God’s Universal Judgment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Faithfulness guarantees permanency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2353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08-03		Zephaniah	The Day of Jehovah is at Hand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Doom Awaits the Unfaithful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08-10		Haggai		Build the Temple!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God Will Bless Those Who Build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08-17		Zechariah	Build the Temple and God will Bless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The Messiah is Coming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08-24		Malachi		Judgment is Coming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God is Not Served by Partial Service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08-31		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Congregational Prayer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TIMELINE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Greg\Documents\Preaching\Bible Classes\Modern Minor Prophets\Timeline-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173" y="1401763"/>
            <a:ext cx="8749140" cy="5303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JOEL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55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Day of Jehovah</a:t>
            </a:r>
          </a:p>
          <a:p>
            <a:pPr algn="ctr" defTabSz="457200"/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Prophet of Pentecost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685871"/>
            <a:ext cx="8229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Name and Personality of the Prophet.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of the Prophet.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and Supplemental Thoughts.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Theme and Message of the Book.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Practical Lessons of Permanent Value.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JOEL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229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NAME AND PERSONALITY OF THE PROPHET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We know very little historically or Biblically about 	the man named Joel.  This is common in the OT.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Joel means “Jehovah is God.”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Pethuel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means “Persuaded of God.”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Because of Joel’s interest in the temple some have 	felt he was a priest, but this is not likely (1:13-17).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Joel was a man of prayer, a seer, and a prophet.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The people did not repent at the time of Joel’s 	preaching but did repent later when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Tiglath-Pileser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entered the land.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JOEL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PROPHET</a:t>
            </a:r>
          </a:p>
          <a:p>
            <a:pPr defTabSz="457200"/>
            <a:endParaRPr lang="en-US" sz="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Some scholars place the writing as late as 400</a:t>
            </a:r>
            <a:r>
              <a:rPr lang="en-US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A more accurate date is around 830</a:t>
            </a:r>
            <a:r>
              <a:rPr lang="en-US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because: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The enemies of Israel are the Philistines, 				Phoenicians, Egyptians, and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Edomites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No reference to Assyria, emerging in 760</a:t>
            </a:r>
            <a:r>
              <a:rPr lang="en-US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No reference to Babylon which perished in 536</a:t>
            </a:r>
            <a:r>
              <a:rPr lang="en-US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Amos, (8th century BC), seems to quote Joel.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Compare Amos 1:2 with Joel 3:16.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The place assigned to the book in the Hebrew 			bible shows the Jews’ belief in its early date.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JOEL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AND SUPPLEMENTAL THOUGHTS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Simple outline: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Plague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(Warning).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Locust plague and drought call the people to 		repentance (1:1-2:27).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II.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Fast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(Promise)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day of Jehovah, heralded by the outpouring 		of the Spirit (2:28-3:16).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III.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Future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(Blessing).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glorious future of Judah and Jerusalem 			(3:17-21).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309</Words>
  <Application>Microsoft Office PowerPoint</Application>
  <PresentationFormat>On-screen Show (4:3)</PresentationFormat>
  <Paragraphs>234</Paragraphs>
  <Slides>20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26</cp:revision>
  <dcterms:created xsi:type="dcterms:W3CDTF">2022-05-26T16:39:18Z</dcterms:created>
  <dcterms:modified xsi:type="dcterms:W3CDTF">2022-06-08T14:25:03Z</dcterms:modified>
</cp:coreProperties>
</file>