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0" r:id="rId3"/>
    <p:sldId id="257" r:id="rId4"/>
    <p:sldId id="259" r:id="rId5"/>
    <p:sldId id="346" r:id="rId6"/>
    <p:sldId id="347" r:id="rId7"/>
    <p:sldId id="348" r:id="rId8"/>
    <p:sldId id="275" r:id="rId9"/>
    <p:sldId id="349" r:id="rId10"/>
    <p:sldId id="31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rmeneutics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111606"/>
            <a:ext cx="8229601" cy="261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Hermeneutics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Theme verse</a:t>
            </a: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Nehemiah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8:8 -- </a:t>
            </a: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They read from the book, from the law of God,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translating to give the sense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 that they understood the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LESSON TEN: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hangingPunct="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Interpreting the Book of Revelation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reg\Documents\Preaching\Hermeuentics\hermeneutics pi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7515225" cy="271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Interpreting the Book of Revelation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Revelation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Revelation as Apocalypse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The Revelation is primarily an apocalypse. It is also 		found in Ezekiel, Daniel, Zechariah, and parts of 		Isaiah.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Apocalyptic is presented in the form of visions and 		dreams, and its language is cryptic (having hidden 		meanings) and symbolic.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The images of apocalyptic are often forms of 			fantasy, rather than of reality.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Interpreting the Book of Revelation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Revelation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Revelation as Prophecy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What makes John’s apocalypse different the 			combination of apocalyptic and prophetic elements.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On the one hand, the book has the literary 			characteristics of apocalyptic.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On the other hand, John clearly intends this 			apocalypse to be a prophetic word to the church.  		It was a word from God for their present situation 		(Dan. 12:4,9 and Rev. 22:10).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Interpreting the Book of Revelation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Revelation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Revelation as Epistle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It must be noted that this combination of apocalyptic 	and prophetic elements has been cast into the 		form of a letter.  The significance of this is that, as with 	all epistles, there is an occasional aspect to the 		Revelation.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It was occasioned at least in part by the needs of the 	specific churches to which it was addressed.  	Therefore, to interpret, we must try to understand its 	original historical context.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Interpreting the Book of Revelation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Revelation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Exegesis of Revelation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One must have a sensitivity to the rich background 		of ideas that have gone into Revelation.  The chief 		source of these ideas is the Old Testament.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One must see the visions as wholes and not 			allegorically press all the details.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Apocalypses in general, and the Revelation in 			particular, seldom intend to give a detailed, 			chronological account of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TIME…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the Silence of the Scriptures</a:t>
            </a:r>
          </a:p>
          <a:p>
            <a:pPr algn="ctr" defTabSz="463550">
              <a:tabLst>
                <a:tab pos="463550" algn="dec"/>
                <a:tab pos="914400" algn="dec"/>
                <a:tab pos="1377950" algn="dec"/>
                <a:tab pos="1828800" algn="dec"/>
                <a:tab pos="2292350" algn="dec"/>
                <a:tab pos="2743200" algn="dec"/>
                <a:tab pos="3206750" algn="dec"/>
                <a:tab pos="3657600" algn="dec"/>
                <a:tab pos="4121150" algn="dec"/>
                <a:tab pos="4572000" algn="dec"/>
                <a:tab pos="5035550" algn="dec"/>
                <a:tab pos="5486400" algn="dec"/>
                <a:tab pos="5949950" algn="dec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Two great Mottoes.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Logic and Reasoning.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God’s Silence is Intentional.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Is Silence Permissive or Prohibitive?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Interpreting the Silence of the Scriptures.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rmeneutics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111606"/>
            <a:ext cx="8229601" cy="261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97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118</cp:revision>
  <dcterms:created xsi:type="dcterms:W3CDTF">2016-07-25T14:01:16Z</dcterms:created>
  <dcterms:modified xsi:type="dcterms:W3CDTF">2016-10-27T12:40:20Z</dcterms:modified>
</cp:coreProperties>
</file>