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33" r:id="rId5"/>
    <p:sldId id="334" r:id="rId6"/>
    <p:sldId id="335" r:id="rId7"/>
    <p:sldId id="336" r:id="rId8"/>
    <p:sldId id="337" r:id="rId9"/>
    <p:sldId id="338" r:id="rId10"/>
    <p:sldId id="275" r:id="rId11"/>
    <p:sldId id="339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Interpreting Acts and the NT Epistles</a:t>
            </a:r>
          </a:p>
          <a:p>
            <a:pPr algn="ctr" defTabSz="463550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Acts as History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limited but accurate account.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Bible Instruction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Facts, Commands, Examples, Inferences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Epistles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Hermeneutical rules.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literary context.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EIGHT: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Gospels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Two potential problems in interpreting the Gospels: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Jesus Himself did not write a gospel.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There are four gospels.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None of the Gospels supersedes the other, but are 	equally valuable.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Two levels of interest in Jesus: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 purely historical concern.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Telling the story to different cultures, peoples.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Gospels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 Teachings of Jesus: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In parables (Lk. 15:11-32).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In hyperboles (Mt. 5:29,30).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In proverbs (Mt. 6:21).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In similes and metaphors (Mt. 10:15; 5:13).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In poetry (Mt. 7:7,8).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In questions (Mt. 17:25).</a:t>
            </a:r>
          </a:p>
          <a:p>
            <a:pPr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7.	In irony (Mt. 16:2,3).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Gospels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Why four accounts?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Matthew was basically written to the Jews.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Mark was basically written to the Romans.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Luke was basically written to the Gentiles.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John was basically written to show Jesus’ divinity.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Learn to think horizontally; that is when reading one 	account think of how it may be expressed in the 	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Gospels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Learn to think vertically; that is, when reading one 	account remember the intended audience and the 	historical context.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Parables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Listen to Augustine’s interpretation of the parable of 	the Good Samaritan.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explanation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“fails” because the parable was in 	response to the question, “Who is my neighbor?”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Parables are NOT allegories!  Parables are primarily 	designed to make only one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Parables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Parables and the function of calling forth a response 	from the listener.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Sometimes parables are over examined and when this 	happens it like interpreting a joke (then the joke isn’t 	funny anymore).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Try to determine how the original listeners would react 	to the parable, and then make the modern day 	application.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NT Gospels and Parables of Jesus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Parables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The Kingdom of God.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It must be noted that the introduction, “The 			kingdom of God is like...” is not to be taken with the 		first element mentioned in the parable.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That is, the kingdom of God is not like a mustard 		seed, or a merchant, or treasure hidden in a field. 		The expression literally means, “It is like this with 		the kingdom of God...”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Thus the whole parable tells us something about 		the nature of the kingdom, not just one of the points 		of reference, or one of the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119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107</cp:revision>
  <dcterms:created xsi:type="dcterms:W3CDTF">2016-07-25T14:01:16Z</dcterms:created>
  <dcterms:modified xsi:type="dcterms:W3CDTF">2016-10-27T12:35:20Z</dcterms:modified>
</cp:coreProperties>
</file>