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33" r:id="rId4"/>
    <p:sldId id="259" r:id="rId5"/>
    <p:sldId id="329" r:id="rId6"/>
    <p:sldId id="330" r:id="rId7"/>
    <p:sldId id="331" r:id="rId8"/>
    <p:sldId id="332" r:id="rId9"/>
    <p:sldId id="275" r:id="rId10"/>
    <p:sldId id="31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26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ermeneutics-bann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199" y="2111606"/>
            <a:ext cx="8229601" cy="26127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61963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tabLst>
                <a:tab pos="461963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LESSON SEVEN: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hangingPunct="0">
              <a:tabLst>
                <a:tab pos="461963" algn="l"/>
              </a:tabLst>
            </a:pP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 hangingPunct="0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Prophecy and the OT Prophets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hangingPunct="0">
              <a:tabLst>
                <a:tab pos="461963" algn="l"/>
              </a:tabLst>
            </a:pP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Greg\Documents\Preaching\Hermeuentics\hermeneutics pic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886200"/>
            <a:ext cx="7515225" cy="27157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Hermeneutics</a:t>
            </a:r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Theme verse</a:t>
            </a:r>
            <a:endParaRPr lang="en-US" sz="2400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tabLst>
                <a:tab pos="461963" algn="l"/>
              </a:tabLst>
            </a:pPr>
            <a:endParaRPr lang="en-US" sz="2400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Nehemiah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8:8 -- </a:t>
            </a:r>
          </a:p>
          <a:p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They read from the book, from the law of God,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translating to give the sense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so that they understood the reading.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Prophecy and the OT Prophets</a:t>
            </a:r>
          </a:p>
          <a:p>
            <a:pPr algn="ctr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Function of the Prophets</a:t>
            </a:r>
          </a:p>
          <a:p>
            <a:pPr algn="ctr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	The prophets were covenant enforcement mediators.</a:t>
            </a:r>
          </a:p>
          <a:p>
            <a:pPr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	The prophets’ message was not their own, but God’s.</a:t>
            </a:r>
          </a:p>
          <a:p>
            <a:pPr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	The prophets’ message is/was unoriginal.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Prophecy and the OT Prophets</a:t>
            </a:r>
          </a:p>
          <a:p>
            <a:pPr algn="ctr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Historical Context</a:t>
            </a:r>
          </a:p>
          <a:p>
            <a:pPr algn="ctr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	Between 760-460bc the 16 prophetical books of that 	time, saw the following concerning Israelite history:</a:t>
            </a:r>
          </a:p>
          <a:p>
            <a:pPr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Unprecedented political, military, economic, and 		social upheaval.</a:t>
            </a:r>
          </a:p>
          <a:p>
            <a:pPr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An enormous level of religious unfaithfulness and 		disregard for the Mosaic covenant.</a:t>
            </a:r>
          </a:p>
          <a:p>
            <a:pPr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Shifts in populations and national boundaries.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Prophecy and the OT Prophets</a:t>
            </a:r>
          </a:p>
          <a:p>
            <a:pPr algn="ctr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Forms of Prophetic Utterance</a:t>
            </a:r>
          </a:p>
          <a:p>
            <a:pPr algn="ctr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Forth-telling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vast majority of the prophet’s writing (or 	preaching) was to the people of his generation.</a:t>
            </a:r>
          </a:p>
          <a:p>
            <a:pPr>
              <a:tabLst>
                <a:tab pos="461963" algn="l"/>
              </a:tabLst>
            </a:pPr>
            <a:endParaRPr lang="en-US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Fore-telling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Statement made about future events.  Some were 	about the near future, others Messianic.</a:t>
            </a:r>
          </a:p>
          <a:p>
            <a:pPr>
              <a:tabLst>
                <a:tab pos="461963" algn="l"/>
              </a:tabLst>
            </a:pPr>
            <a:endParaRPr lang="en-US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Lawsuit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God is the plaintiff, and judge, with Israel as the 	defendant.  There is a summons, a charge, evidence, 	and a verdict.  See Isa. 3:13-26).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Prophecy and the OT Prophets</a:t>
            </a:r>
          </a:p>
          <a:p>
            <a:pPr algn="ctr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Forms of Prophetic Utterance</a:t>
            </a:r>
          </a:p>
          <a:p>
            <a:pPr algn="ctr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Woe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An oracle of disaster or death, or funeral mourning.</a:t>
            </a: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An announcement of distress (the woe).</a:t>
            </a: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The reason for the distress.</a:t>
            </a: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A prediction of doom (Hab. 2:6-8).</a:t>
            </a:r>
          </a:p>
          <a:p>
            <a:pPr>
              <a:tabLst>
                <a:tab pos="461963" algn="l"/>
              </a:tabLst>
            </a:pPr>
            <a:endParaRPr lang="en-US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Promise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“salvation oracle.”</a:t>
            </a: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A reference to the future.</a:t>
            </a: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A mention of radical change.</a:t>
            </a: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A mention of a blessing (Amos 9:11-15).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Prophecy and the OT Prophets</a:t>
            </a:r>
          </a:p>
          <a:p>
            <a:pPr algn="ctr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Forms of Prophetic Utterance</a:t>
            </a:r>
          </a:p>
          <a:p>
            <a:pPr algn="ctr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Conclusion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Think oracles (paragraphs)!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6355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NEXT TIME…</a:t>
            </a:r>
          </a:p>
          <a:p>
            <a:pPr algn="ctr" defTabSz="463550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NT Gospels and Parables of Jesus</a:t>
            </a:r>
          </a:p>
          <a:p>
            <a:pPr algn="ctr" defTabSz="463550">
              <a:tabLst>
                <a:tab pos="463550" algn="dec"/>
                <a:tab pos="914400" algn="dec"/>
                <a:tab pos="1377950" algn="dec"/>
                <a:tab pos="1828800" algn="dec"/>
                <a:tab pos="2292350" algn="dec"/>
                <a:tab pos="2743200" algn="dec"/>
                <a:tab pos="3206750" algn="dec"/>
                <a:tab pos="3657600" algn="dec"/>
                <a:tab pos="4121150" algn="dec"/>
                <a:tab pos="4572000" algn="dec"/>
                <a:tab pos="5035550" algn="dec"/>
                <a:tab pos="5486400" algn="dec"/>
                <a:tab pos="5949950" algn="dec"/>
              </a:tabLst>
            </a:pPr>
            <a:endParaRPr lang="en-US" sz="2400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How to Interpret the Gospels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One story, four accounts.</a:t>
            </a:r>
          </a:p>
          <a:p>
            <a:pPr defTabSz="463550" hangingPunct="0"/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Teachings of Jesus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63550" hangingPunct="0"/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How to Interpret the Parables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Function and audience.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The Kingdom of God.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105</Words>
  <Application>Microsoft Office PowerPoint</Application>
  <PresentationFormat>On-screen Show (4:3)</PresentationFormat>
  <Paragraphs>89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</dc:creator>
  <cp:lastModifiedBy>Greg</cp:lastModifiedBy>
  <cp:revision>97</cp:revision>
  <dcterms:created xsi:type="dcterms:W3CDTF">2016-07-25T14:01:16Z</dcterms:created>
  <dcterms:modified xsi:type="dcterms:W3CDTF">2016-10-27T12:37:52Z</dcterms:modified>
</cp:coreProperties>
</file>