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29" r:id="rId4"/>
    <p:sldId id="259" r:id="rId5"/>
    <p:sldId id="317" r:id="rId6"/>
    <p:sldId id="318" r:id="rId7"/>
    <p:sldId id="319" r:id="rId8"/>
    <p:sldId id="320" r:id="rId9"/>
    <p:sldId id="321" r:id="rId10"/>
    <p:sldId id="322" r:id="rId11"/>
    <p:sldId id="324" r:id="rId12"/>
    <p:sldId id="325" r:id="rId13"/>
    <p:sldId id="326" r:id="rId14"/>
    <p:sldId id="327" r:id="rId15"/>
    <p:sldId id="328" r:id="rId16"/>
    <p:sldId id="275" r:id="rId17"/>
    <p:sldId id="31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26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ermeneutics-bann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199" y="2111606"/>
            <a:ext cx="8229601" cy="26127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OT Psalms and Wisdom Literature</a:t>
            </a:r>
          </a:p>
          <a:p>
            <a:pPr algn="ctr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How to Interpret the Psalms</a:t>
            </a:r>
          </a:p>
          <a:p>
            <a:pPr algn="ctr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Benefits of the Psalms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They are a guide to worship.</a:t>
            </a:r>
          </a:p>
          <a:p>
            <a:pPr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They show us how to relate to God.</a:t>
            </a:r>
          </a:p>
          <a:p>
            <a:pPr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They show the importance of reflection and 			meditation upon what God has done for 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63550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OT Psalms and Wisdom Literature</a:t>
            </a:r>
          </a:p>
          <a:p>
            <a:pPr algn="ctr" defTabSz="463550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How to Interpret the Wisdom Literature</a:t>
            </a:r>
          </a:p>
          <a:p>
            <a:pPr algn="ctr" defTabSz="463550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Nature of Wisdom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3550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Applying truth to one’s life in the light of experience.</a:t>
            </a:r>
          </a:p>
          <a:p>
            <a:pPr defTabSz="463550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The wise person is not theoretical.</a:t>
            </a:r>
          </a:p>
          <a:p>
            <a:pPr defTabSz="463550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The wise person is highly practical.</a:t>
            </a:r>
          </a:p>
          <a:p>
            <a:pPr defTabSz="463550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4.	Responsible, sensible living is the goal.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63550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OT Psalms and Wisdom Literature</a:t>
            </a:r>
          </a:p>
          <a:p>
            <a:pPr algn="ctr" defTabSz="463550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How to Interpret the Wisdom Literature</a:t>
            </a:r>
          </a:p>
          <a:p>
            <a:pPr algn="ctr" defTabSz="463550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Parallelisms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Synonymous (Prov. 7:4).</a:t>
            </a:r>
          </a:p>
          <a:p>
            <a:pPr defTabSz="463550">
              <a:tabLst>
                <a:tab pos="461963" algn="l"/>
              </a:tabLst>
            </a:pPr>
            <a:endParaRPr lang="en-US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2.	Antithetical parallelism (Prov. 10:1).</a:t>
            </a:r>
          </a:p>
          <a:p>
            <a:pPr defTabSz="463550">
              <a:tabLst>
                <a:tab pos="461963" algn="l"/>
              </a:tabLst>
            </a:pPr>
            <a:endParaRPr lang="en-US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3.	“Formal” parallelism (Prov. 21:16).</a:t>
            </a:r>
          </a:p>
          <a:p>
            <a:pPr defTabSz="463550">
              <a:tabLst>
                <a:tab pos="461963" algn="l"/>
              </a:tabLst>
            </a:pPr>
            <a:endParaRPr lang="en-US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4.	Acrostics (Prov. 31:10-31).</a:t>
            </a:r>
          </a:p>
          <a:p>
            <a:pPr defTabSz="463550">
              <a:tabLst>
                <a:tab pos="461963" algn="l"/>
              </a:tabLst>
            </a:pPr>
            <a:endParaRPr lang="en-US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5.	Alliteration (Eccl. 3:1-8).</a:t>
            </a:r>
          </a:p>
          <a:p>
            <a:pPr defTabSz="463550">
              <a:tabLst>
                <a:tab pos="461963" algn="l"/>
              </a:tabLst>
            </a:pPr>
            <a:endParaRPr lang="en-US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6.	Numerical sequences (Prov. 30:15-31).</a:t>
            </a:r>
          </a:p>
          <a:p>
            <a:pPr defTabSz="463550">
              <a:tabLst>
                <a:tab pos="461963" algn="l"/>
              </a:tabLst>
            </a:pPr>
            <a:endParaRPr lang="en-US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7.	Countless comparisons (similes/metaphors).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63550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OT Psalms and Wisdom Literature</a:t>
            </a:r>
          </a:p>
          <a:p>
            <a:pPr algn="ctr" defTabSz="463550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How to Interpret the Wisdom Literature</a:t>
            </a:r>
          </a:p>
          <a:p>
            <a:pPr algn="ctr" defTabSz="463550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Ecclesiastes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A look at life if:</a:t>
            </a: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a.	God did not play a direct, intervening role.</a:t>
            </a: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b.	And there is no life after death.</a:t>
            </a:r>
          </a:p>
          <a:p>
            <a:pPr defTabSz="463550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It is the secular, fatalistic wisdom that atheism 					produces.</a:t>
            </a:r>
          </a:p>
          <a:p>
            <a:pPr defTabSz="463550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Except for the last two verses, Ecclesiastes 						teaches the reality and finality of death and that life 				has no ultimate value.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63550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OT Psalms and Wisdom Literature</a:t>
            </a:r>
          </a:p>
          <a:p>
            <a:pPr algn="ctr" defTabSz="463550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How to Interpret the Wisdom Literature</a:t>
            </a:r>
          </a:p>
          <a:p>
            <a:pPr algn="ctr" defTabSz="463550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Job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Incorrect advice is found as a foil for God’s truth.</a:t>
            </a:r>
          </a:p>
          <a:p>
            <a:pPr defTabSz="463550">
              <a:tabLst>
                <a:tab pos="461963" algn="l"/>
              </a:tabLst>
            </a:pPr>
            <a:endParaRPr lang="en-US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God is ultimate control but we live in a world that is 				fallen, corrupted by sin, and under the dominion of 				Satan.</a:t>
            </a:r>
          </a:p>
          <a:p>
            <a:pPr defTabSz="463550">
              <a:tabLst>
                <a:tab pos="461963" algn="l"/>
              </a:tabLst>
            </a:pPr>
            <a:endParaRPr lang="en-US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Human suffering is not necessarily the direct result 				of sin.</a:t>
            </a:r>
          </a:p>
          <a:p>
            <a:pPr defTabSz="463550">
              <a:tabLst>
                <a:tab pos="461963" algn="l"/>
              </a:tabLst>
            </a:pPr>
            <a:endParaRPr lang="en-US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4.	God knows what He is doing we are to believe in 				Him, obey Him, and trust Him.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63550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OT Psalms and Wisdom Literature</a:t>
            </a:r>
          </a:p>
          <a:p>
            <a:pPr algn="ctr" defTabSz="463550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How to Interpret the Wisdom Literature</a:t>
            </a:r>
          </a:p>
          <a:p>
            <a:pPr algn="ctr" defTabSz="463550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Proverbs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Short, pithy sayings of truth to help people live 					responsible, successful lives.</a:t>
            </a:r>
          </a:p>
          <a:p>
            <a:pPr defTabSz="463550">
              <a:tabLst>
                <a:tab pos="461963" algn="l"/>
              </a:tabLst>
            </a:pPr>
            <a:endParaRPr lang="en-US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Proverbs is written on the basis of, “all things being 			equal, then…”.</a:t>
            </a:r>
          </a:p>
          <a:p>
            <a:pPr defTabSz="463550">
              <a:tabLst>
                <a:tab pos="461963" algn="l"/>
              </a:tabLst>
            </a:pPr>
            <a:endParaRPr lang="en-US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The briefer a statement is, the less likely it is to be 				totally precise and universally applicable.</a:t>
            </a:r>
          </a:p>
          <a:p>
            <a:pPr defTabSz="463550">
              <a:tabLst>
                <a:tab pos="461963" algn="l"/>
              </a:tabLst>
            </a:pPr>
            <a:endParaRPr lang="en-US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4.	The order of the Proverbs has always been a 					mystery.</a:t>
            </a:r>
            <a:endParaRPr lang="en-US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NEXT TIME…</a:t>
            </a:r>
          </a:p>
          <a:p>
            <a:pPr algn="ctr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Prophecy and the OT Prophets</a:t>
            </a:r>
          </a:p>
          <a:p>
            <a:pPr algn="ctr">
              <a:tabLst>
                <a:tab pos="463550" algn="dec"/>
                <a:tab pos="914400" algn="dec"/>
                <a:tab pos="1377950" algn="dec"/>
                <a:tab pos="1828800" algn="dec"/>
                <a:tab pos="2292350" algn="dec"/>
                <a:tab pos="2743200" algn="dec"/>
                <a:tab pos="3206750" algn="dec"/>
                <a:tab pos="3657600" algn="dec"/>
                <a:tab pos="4121150" algn="dec"/>
                <a:tab pos="4572000" algn="dec"/>
                <a:tab pos="5035550" algn="dec"/>
                <a:tab pos="5486400" algn="dec"/>
                <a:tab pos="5949950" algn="dec"/>
              </a:tabLst>
            </a:pPr>
            <a:endParaRPr lang="en-US" sz="24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Function of the Prophets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Covenant enforcement mediators.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God’s message, not their own.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Unoriginal preaching.</a:t>
            </a:r>
          </a:p>
          <a:p>
            <a:pPr defTabSz="463550" hangingPunct="0"/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Historical Context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3550" hangingPunct="0"/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Forms of Prophetic Utterance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Forth-telling, Foretelling, the Lawsuit, the Woe,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the Promise.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61963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461963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LESSON SIX: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hangingPunct="0">
              <a:tabLst>
                <a:tab pos="461963" algn="l"/>
              </a:tabLst>
            </a:pP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hangingPunct="0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OT Psalms and Wisdom Literature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hangingPunct="0">
              <a:tabLst>
                <a:tab pos="461963" algn="l"/>
              </a:tabLst>
            </a:pP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Greg\Documents\Preaching\Hermeuentics\hermeneutics pic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886200"/>
            <a:ext cx="7515225" cy="27157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Hermeneutics</a:t>
            </a:r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Theme verse</a:t>
            </a:r>
            <a:endParaRPr lang="en-US" sz="24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461963" algn="l"/>
              </a:tabLst>
            </a:pPr>
            <a:endParaRPr lang="en-US" sz="24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Nehemiah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8:8 -- </a:t>
            </a:r>
          </a:p>
          <a:p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They read from the book, from the law of God,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translating to give the sense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so that they understood the reading.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OT Psalms and Wisdom Literature</a:t>
            </a:r>
          </a:p>
          <a:p>
            <a:pPr algn="ctr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How to Interpret the Psalms</a:t>
            </a:r>
          </a:p>
          <a:p>
            <a:pPr algn="ctr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	Psalms as Poetry.</a:t>
            </a:r>
          </a:p>
          <a:p>
            <a:pPr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	Psalms as Literature.</a:t>
            </a:r>
          </a:p>
          <a:p>
            <a:pPr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	Types of Psalms.</a:t>
            </a:r>
          </a:p>
          <a:p>
            <a:pPr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D.	Benefits of the Psalms.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OT Psalms and Wisdom Literature</a:t>
            </a:r>
          </a:p>
          <a:p>
            <a:pPr algn="ctr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How to Interpret the Psalms</a:t>
            </a:r>
          </a:p>
          <a:p>
            <a:pPr algn="ctr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Psalms as Poetry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Addressed to the heart more so than the head.</a:t>
            </a: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Musical poems.</a:t>
            </a: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The vocabulary is metaphorical.</a:t>
            </a:r>
          </a:p>
          <a:p>
            <a:pPr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Psalms as Literature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Seven different types of psalms.</a:t>
            </a: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Each given as a function in the life of Israel.</a:t>
            </a: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Much repetition, sounds, and onomatopoeia.</a:t>
            </a: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4.	They serve to connect the worshipper and God.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OT Psalms and Wisdom Literature</a:t>
            </a:r>
          </a:p>
          <a:p>
            <a:pPr algn="ctr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How to Interpret the Psalms</a:t>
            </a:r>
          </a:p>
          <a:p>
            <a:pPr algn="ctr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Types of Psalms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Seven different categories:</a:t>
            </a: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Laments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This is the largest group that express struggles, 		suffering and disappointments to the Lord.  			See 3, 22, 31, 39, 42, 57, 71, 120, 139,142.</a:t>
            </a:r>
          </a:p>
          <a:p>
            <a:pPr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Thanksgiving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These are opposite of the laments.  These psalms 		express joy for any reason.  					See 18, 30, 32, 34, 40, 66, 92, 116, 118, 138.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OT Psalms and Wisdom Literature</a:t>
            </a:r>
          </a:p>
          <a:p>
            <a:pPr algn="ctr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How to Interpret the Psalms</a:t>
            </a:r>
          </a:p>
          <a:p>
            <a:pPr algn="ctr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Types of Psalms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Hymns of praise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These psalms center about the theme of praising 		God for His greatness, beneficence, and love. 			See 8, 19, 104, 148, 149.</a:t>
            </a:r>
          </a:p>
          <a:p>
            <a:pPr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4.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Salvation History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These psalms review the history of God’s saving 		works among the people of Israel, especially the 		deliverance from Egypt.  See 78, 105, 106, 135.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OT Psalms and Wisdom Literature</a:t>
            </a:r>
          </a:p>
          <a:p>
            <a:pPr algn="ctr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How to Interpret the Psalms</a:t>
            </a:r>
          </a:p>
          <a:p>
            <a:pPr algn="ctr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Types of Psalms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5.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Celebration and Affirmation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This group includes covenant renewal liturgies 			(Psa. 50, 81), which speaks of revival of the 			relationship that was born at Mt. Sinai; royal psalms 		dealing with the kingship (Psa. 2, 18, 20, 45, 			72, 110, 144); and enthronement psalms which 		celebrates the enthronement ceremony of the 			king of Israel (Psa. 24, 29, 47, 93, 95-99).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OT Psalms and Wisdom Literature</a:t>
            </a:r>
          </a:p>
          <a:p>
            <a:pPr algn="ctr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How to Interpret the Psalms</a:t>
            </a:r>
          </a:p>
          <a:p>
            <a:pPr algn="ctr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Types of Psalms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6.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Wisdom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These psalms refer to having wisdom and the wise 		life.</a:t>
            </a: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See 36, 37, 49, 73, 112, 127, 128, 133.</a:t>
            </a:r>
          </a:p>
          <a:p>
            <a:pPr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7.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Songs of Trust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Ten psalms in this group (11, 16, 23, 27, 62, 63, 91, 		121, 125, 131).  The focus is that God can be 			trusted, even in times of despair.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210</Words>
  <Application>Microsoft Office PowerPoint</Application>
  <PresentationFormat>On-screen Show (4:3)</PresentationFormat>
  <Paragraphs>189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</dc:creator>
  <cp:lastModifiedBy>Greg</cp:lastModifiedBy>
  <cp:revision>90</cp:revision>
  <dcterms:created xsi:type="dcterms:W3CDTF">2016-07-25T14:01:16Z</dcterms:created>
  <dcterms:modified xsi:type="dcterms:W3CDTF">2016-10-27T12:38:05Z</dcterms:modified>
</cp:coreProperties>
</file>