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6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CBF59-8A4D-42C4-81BE-639AD145912D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38B8-D61A-4D5F-89A4-E147B80DC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434388" cy="400717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71500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1600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 OF STUDY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(08-01)	Expecting the Messiah	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(08-08)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Finding Forgiveness and Restoration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(08-15)	Giving Thanks to Our Faithful God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(08-22)	The Imprecatory Psalms</a:t>
            </a:r>
          </a:p>
          <a:p>
            <a:pPr defTabSz="463550"/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16002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FINDING FORGIVENESS AND RESTORATION</a:t>
            </a:r>
            <a:endParaRPr lang="en-US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 can come away from the defeat and shame of sin feeling like a prizefighter who has been battered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humiliated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 These psalms deal with repentance and God's forgiveness and restoration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355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Psalms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51, 32, 6, 38, 39, 147, 130, 102, 88</a:t>
            </a:r>
            <a:endParaRPr lang="en-US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152400"/>
            <a:ext cx="86868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9322"/>
            <a:ext cx="2286000" cy="1086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16002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OUTLINE OF STUDY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52728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(08-01)	Expecting the Messiah	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(08-08)	Finding Forgiveness and Restoration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(08-15)	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Giving Thanks to Our Faithful God</a:t>
            </a:r>
          </a:p>
          <a:p>
            <a:pPr defTabSz="463550"/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3550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(08-22)	The Imprecatory Psalms</a:t>
            </a:r>
          </a:p>
          <a:p>
            <a:pPr defTabSz="463550"/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reg\Documents\Preaching\Class Ideas\Psalms\psal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434388" cy="400717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715000"/>
            <a:ext cx="9144000" cy="1219200"/>
          </a:xfrm>
          <a:prstGeom prst="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67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28</cp:revision>
  <dcterms:created xsi:type="dcterms:W3CDTF">2018-03-20T19:56:55Z</dcterms:created>
  <dcterms:modified xsi:type="dcterms:W3CDTF">2018-03-20T21:43:05Z</dcterms:modified>
</cp:coreProperties>
</file>