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Expecting the Messiah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EXPECTING THE MESSIAH</a:t>
            </a:r>
            <a:endPara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expectancy of God's deliverance through the coming Messiah is interwoven through a number of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psalms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These psalms in particular find their ultimate fulfillment in Christ Jesus our Savior.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20, 22, 21, 2, 144, 45, 89, 101, 110, 72, 132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Finding Forgiveness and Restoration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27</cp:revision>
  <dcterms:created xsi:type="dcterms:W3CDTF">2018-03-20T19:56:55Z</dcterms:created>
  <dcterms:modified xsi:type="dcterms:W3CDTF">2018-03-20T21:41:12Z</dcterms:modified>
</cp:coreProperties>
</file>