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(07-04)	Crying Out for Rescue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(07-11)	Trusting in God’s Protection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(07-18)	Resting in God’s Care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Exulting in God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EXULTING IN GOD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is difficult during the trial, but even during the test there is a place for praise and exultation in the God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 saves us.  These are psalms of confidence.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90, 74, 126, 14, 67, 44, 53, 85, 108, 129, 60, 80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Expecting the Messiah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26</cp:revision>
  <dcterms:created xsi:type="dcterms:W3CDTF">2018-03-20T19:56:55Z</dcterms:created>
  <dcterms:modified xsi:type="dcterms:W3CDTF">2018-03-20T21:38:50Z</dcterms:modified>
</cp:coreProperties>
</file>