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1" r:id="rId4"/>
    <p:sldId id="262" r:id="rId5"/>
    <p:sldId id="263" r:id="rId6"/>
    <p:sldId id="266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34388" cy="40071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71500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(07-04)	Crying Out for Rescue	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(07-11)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Trusting in God’s Protection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(07-18)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Resting in God’s Care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(07-25)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Exulting in God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(08-01)	Expecting the Messiah	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(08-08)	Finding Forgiveness and Restoration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(08-15)	Giving Thanks to Our Faithful God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(08-22)	The Imprecatory Psalms</a:t>
            </a:r>
          </a:p>
          <a:p>
            <a:pPr defTabSz="46355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16002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TRUSTING IN GOD’S PROTECTION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When trouble is all around we can either panic or find strength in faith. In these psalms the writer sees God as his ultimate Protector. </a:t>
            </a: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Psalms  121, 61, 68, 36, 146, 75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(07-04)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Crying Out for Rescue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defTabSz="463550"/>
            <a:endParaRPr lang="en-U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(07-11)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Trusting in God’s Protection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(07-18)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Resting in God’s Care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(07-25)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Exulting in God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34388" cy="40071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71500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61</Words>
  <Application>Microsoft Office PowerPoint</Application>
  <PresentationFormat>On-screen Show (4:3)</PresentationFormat>
  <Paragraphs>35</Paragraphs>
  <Slides>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24</cp:revision>
  <dcterms:created xsi:type="dcterms:W3CDTF">2018-03-20T19:56:55Z</dcterms:created>
  <dcterms:modified xsi:type="dcterms:W3CDTF">2018-03-20T21:03:00Z</dcterms:modified>
</cp:coreProperties>
</file>