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60" r:id="rId4"/>
    <p:sldId id="261" r:id="rId5"/>
    <p:sldId id="262" r:id="rId6"/>
    <p:sldId id="263" r:id="rId7"/>
    <p:sldId id="266"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3300"/>
    <a:srgbClr val="9966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726" y="-36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52CBF59-8A4D-42C4-81BE-639AD145912D}" type="datetimeFigureOut">
              <a:rPr lang="en-US" smtClean="0"/>
              <a:pPr/>
              <a:t>3/20/2018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9238B8-D61A-4D5F-89A4-E147B80DC30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2CBF59-8A4D-42C4-81BE-639AD145912D}" type="datetimeFigureOut">
              <a:rPr lang="en-US" smtClean="0"/>
              <a:pPr/>
              <a:t>3/20/2018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9238B8-D61A-4D5F-89A4-E147B80DC30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2CBF59-8A4D-42C4-81BE-639AD145912D}" type="datetimeFigureOut">
              <a:rPr lang="en-US" smtClean="0"/>
              <a:pPr/>
              <a:t>3/20/2018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9238B8-D61A-4D5F-89A4-E147B80DC30A}"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52CBF59-8A4D-42C4-81BE-639AD145912D}" type="datetimeFigureOut">
              <a:rPr lang="en-US" smtClean="0">
                <a:solidFill>
                  <a:prstClr val="black">
                    <a:tint val="75000"/>
                  </a:prstClr>
                </a:solidFill>
              </a:rPr>
              <a:pPr/>
              <a:t>3/20/2018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C9238B8-D61A-4D5F-89A4-E147B80DC30A}"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2CBF59-8A4D-42C4-81BE-639AD145912D}" type="datetimeFigureOut">
              <a:rPr lang="en-US" smtClean="0">
                <a:solidFill>
                  <a:prstClr val="black">
                    <a:tint val="75000"/>
                  </a:prstClr>
                </a:solidFill>
              </a:rPr>
              <a:pPr/>
              <a:t>3/20/2018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C9238B8-D61A-4D5F-89A4-E147B80DC30A}"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2CBF59-8A4D-42C4-81BE-639AD145912D}" type="datetimeFigureOut">
              <a:rPr lang="en-US" smtClean="0">
                <a:solidFill>
                  <a:prstClr val="black">
                    <a:tint val="75000"/>
                  </a:prstClr>
                </a:solidFill>
              </a:rPr>
              <a:pPr/>
              <a:t>3/20/2018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C9238B8-D61A-4D5F-89A4-E147B80DC30A}"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52CBF59-8A4D-42C4-81BE-639AD145912D}" type="datetimeFigureOut">
              <a:rPr lang="en-US" smtClean="0">
                <a:solidFill>
                  <a:prstClr val="black">
                    <a:tint val="75000"/>
                  </a:prstClr>
                </a:solidFill>
              </a:rPr>
              <a:pPr/>
              <a:t>3/20/2018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C9238B8-D61A-4D5F-89A4-E147B80DC30A}"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2CBF59-8A4D-42C4-81BE-639AD145912D}" type="datetimeFigureOut">
              <a:rPr lang="en-US" smtClean="0">
                <a:solidFill>
                  <a:prstClr val="black">
                    <a:tint val="75000"/>
                  </a:prstClr>
                </a:solidFill>
              </a:rPr>
              <a:pPr/>
              <a:t>3/20/2018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C9238B8-D61A-4D5F-89A4-E147B80DC30A}"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52CBF59-8A4D-42C4-81BE-639AD145912D}" type="datetimeFigureOut">
              <a:rPr lang="en-US" smtClean="0">
                <a:solidFill>
                  <a:prstClr val="black">
                    <a:tint val="75000"/>
                  </a:prstClr>
                </a:solidFill>
              </a:rPr>
              <a:pPr/>
              <a:t>3/20/2018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C9238B8-D61A-4D5F-89A4-E147B80DC30A}"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2CBF59-8A4D-42C4-81BE-639AD145912D}" type="datetimeFigureOut">
              <a:rPr lang="en-US" smtClean="0">
                <a:solidFill>
                  <a:prstClr val="black">
                    <a:tint val="75000"/>
                  </a:prstClr>
                </a:solidFill>
              </a:rPr>
              <a:pPr/>
              <a:t>3/20/2018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C9238B8-D61A-4D5F-89A4-E147B80DC30A}"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2CBF59-8A4D-42C4-81BE-639AD145912D}" type="datetimeFigureOut">
              <a:rPr lang="en-US" smtClean="0">
                <a:solidFill>
                  <a:prstClr val="black">
                    <a:tint val="75000"/>
                  </a:prstClr>
                </a:solidFill>
              </a:rPr>
              <a:pPr/>
              <a:t>3/20/2018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C9238B8-D61A-4D5F-89A4-E147B80DC30A}"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2CBF59-8A4D-42C4-81BE-639AD145912D}" type="datetimeFigureOut">
              <a:rPr lang="en-US" smtClean="0"/>
              <a:pPr/>
              <a:t>3/20/2018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9238B8-D61A-4D5F-89A4-E147B80DC30A}"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2CBF59-8A4D-42C4-81BE-639AD145912D}" type="datetimeFigureOut">
              <a:rPr lang="en-US" smtClean="0">
                <a:solidFill>
                  <a:prstClr val="black">
                    <a:tint val="75000"/>
                  </a:prstClr>
                </a:solidFill>
              </a:rPr>
              <a:pPr/>
              <a:t>3/20/2018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C9238B8-D61A-4D5F-89A4-E147B80DC30A}"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2CBF59-8A4D-42C4-81BE-639AD145912D}" type="datetimeFigureOut">
              <a:rPr lang="en-US" smtClean="0">
                <a:solidFill>
                  <a:prstClr val="black">
                    <a:tint val="75000"/>
                  </a:prstClr>
                </a:solidFill>
              </a:rPr>
              <a:pPr/>
              <a:t>3/20/2018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C9238B8-D61A-4D5F-89A4-E147B80DC30A}"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2CBF59-8A4D-42C4-81BE-639AD145912D}" type="datetimeFigureOut">
              <a:rPr lang="en-US" smtClean="0">
                <a:solidFill>
                  <a:prstClr val="black">
                    <a:tint val="75000"/>
                  </a:prstClr>
                </a:solidFill>
              </a:rPr>
              <a:pPr/>
              <a:t>3/20/2018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C9238B8-D61A-4D5F-89A4-E147B80DC30A}"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2CBF59-8A4D-42C4-81BE-639AD145912D}" type="datetimeFigureOut">
              <a:rPr lang="en-US" smtClean="0"/>
              <a:pPr/>
              <a:t>3/20/2018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9238B8-D61A-4D5F-89A4-E147B80DC30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52CBF59-8A4D-42C4-81BE-639AD145912D}" type="datetimeFigureOut">
              <a:rPr lang="en-US" smtClean="0"/>
              <a:pPr/>
              <a:t>3/20/2018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9238B8-D61A-4D5F-89A4-E147B80DC30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2CBF59-8A4D-42C4-81BE-639AD145912D}" type="datetimeFigureOut">
              <a:rPr lang="en-US" smtClean="0"/>
              <a:pPr/>
              <a:t>3/20/2018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9238B8-D61A-4D5F-89A4-E147B80DC30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52CBF59-8A4D-42C4-81BE-639AD145912D}" type="datetimeFigureOut">
              <a:rPr lang="en-US" smtClean="0"/>
              <a:pPr/>
              <a:t>3/20/2018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9238B8-D61A-4D5F-89A4-E147B80DC30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2CBF59-8A4D-42C4-81BE-639AD145912D}" type="datetimeFigureOut">
              <a:rPr lang="en-US" smtClean="0"/>
              <a:pPr/>
              <a:t>3/20/2018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9238B8-D61A-4D5F-89A4-E147B80DC30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2CBF59-8A4D-42C4-81BE-639AD145912D}" type="datetimeFigureOut">
              <a:rPr lang="en-US" smtClean="0"/>
              <a:pPr/>
              <a:t>3/20/2018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9238B8-D61A-4D5F-89A4-E147B80DC30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2CBF59-8A4D-42C4-81BE-639AD145912D}" type="datetimeFigureOut">
              <a:rPr lang="en-US" smtClean="0"/>
              <a:pPr/>
              <a:t>3/20/2018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9238B8-D61A-4D5F-89A4-E147B80DC30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2CBF59-8A4D-42C4-81BE-639AD145912D}" type="datetimeFigureOut">
              <a:rPr lang="en-US" smtClean="0"/>
              <a:pPr/>
              <a:t>3/20/2018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9238B8-D61A-4D5F-89A4-E147B80DC30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2CBF59-8A4D-42C4-81BE-639AD145912D}" type="datetimeFigureOut">
              <a:rPr lang="en-US" smtClean="0">
                <a:solidFill>
                  <a:prstClr val="black">
                    <a:tint val="75000"/>
                  </a:prstClr>
                </a:solidFill>
              </a:rPr>
              <a:pPr/>
              <a:t>3/20/2018</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9238B8-D61A-4D5F-89A4-E147B80DC30A}" type="slidenum">
              <a:rPr lang="en-US" smtClean="0">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Greg\Documents\Preaching\Class Ideas\Psalms\psalm.jpg"/>
          <p:cNvPicPr>
            <a:picLocks noChangeAspect="1" noChangeArrowheads="1"/>
          </p:cNvPicPr>
          <p:nvPr/>
        </p:nvPicPr>
        <p:blipFill>
          <a:blip r:embed="rId2" cstate="print"/>
          <a:srcRect/>
          <a:stretch>
            <a:fillRect/>
          </a:stretch>
        </p:blipFill>
        <p:spPr bwMode="auto">
          <a:xfrm>
            <a:off x="381000" y="1447800"/>
            <a:ext cx="8434388" cy="4007174"/>
          </a:xfrm>
          <a:prstGeom prst="rect">
            <a:avLst/>
          </a:prstGeom>
          <a:noFill/>
        </p:spPr>
      </p:pic>
      <p:sp>
        <p:nvSpPr>
          <p:cNvPr id="5" name="Rectangle 4"/>
          <p:cNvSpPr/>
          <p:nvPr/>
        </p:nvSpPr>
        <p:spPr>
          <a:xfrm>
            <a:off x="0" y="0"/>
            <a:ext cx="9144000" cy="1219200"/>
          </a:xfrm>
          <a:prstGeom prst="rect">
            <a:avLst/>
          </a:prstGeom>
          <a:solidFill>
            <a:srgbClr val="66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5715000"/>
            <a:ext cx="9144000" cy="1219200"/>
          </a:xfrm>
          <a:prstGeom prst="rect">
            <a:avLst/>
          </a:prstGeom>
          <a:solidFill>
            <a:srgbClr val="66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663300"/>
        </a:solidFill>
        <a:effectLst/>
      </p:bgPr>
    </p:bg>
    <p:spTree>
      <p:nvGrpSpPr>
        <p:cNvPr id="1" name=""/>
        <p:cNvGrpSpPr/>
        <p:nvPr/>
      </p:nvGrpSpPr>
      <p:grpSpPr>
        <a:xfrm>
          <a:off x="0" y="0"/>
          <a:ext cx="0" cy="0"/>
          <a:chOff x="0" y="0"/>
          <a:chExt cx="0" cy="0"/>
        </a:xfrm>
      </p:grpSpPr>
      <p:sp>
        <p:nvSpPr>
          <p:cNvPr id="8" name="Rectangle 7"/>
          <p:cNvSpPr/>
          <p:nvPr/>
        </p:nvSpPr>
        <p:spPr>
          <a:xfrm>
            <a:off x="228600" y="152400"/>
            <a:ext cx="8686800" cy="1219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C:\Users\Greg\Documents\Preaching\Class Ideas\Psalms\psalm.jpg"/>
          <p:cNvPicPr>
            <a:picLocks noChangeAspect="1" noChangeArrowheads="1"/>
          </p:cNvPicPr>
          <p:nvPr/>
        </p:nvPicPr>
        <p:blipFill>
          <a:blip r:embed="rId2" cstate="print"/>
          <a:srcRect/>
          <a:stretch>
            <a:fillRect/>
          </a:stretch>
        </p:blipFill>
        <p:spPr bwMode="auto">
          <a:xfrm>
            <a:off x="3429000" y="209322"/>
            <a:ext cx="2286000" cy="1086078"/>
          </a:xfrm>
          <a:prstGeom prst="rect">
            <a:avLst/>
          </a:prstGeom>
          <a:noFill/>
        </p:spPr>
      </p:pic>
      <p:sp>
        <p:nvSpPr>
          <p:cNvPr id="5" name="TextBox 4"/>
          <p:cNvSpPr txBox="1"/>
          <p:nvPr/>
        </p:nvSpPr>
        <p:spPr>
          <a:xfrm>
            <a:off x="533400" y="1600200"/>
            <a:ext cx="8077200" cy="523220"/>
          </a:xfrm>
          <a:prstGeom prst="rect">
            <a:avLst/>
          </a:prstGeom>
          <a:noFill/>
        </p:spPr>
        <p:txBody>
          <a:bodyPr wrap="square" rtlCol="0">
            <a:spAutoFit/>
          </a:bodyPr>
          <a:lstStyle/>
          <a:p>
            <a:pPr algn="ctr"/>
            <a:r>
              <a:rPr lang="en-US" sz="2800" b="1" dirty="0" smtClean="0">
                <a:solidFill>
                  <a:srgbClr val="FFFF00"/>
                </a:solidFill>
                <a:latin typeface="Arial" pitchFamily="34" charset="0"/>
                <a:cs typeface="Arial" pitchFamily="34" charset="0"/>
              </a:rPr>
              <a:t>OUTLINE OF STUDY</a:t>
            </a:r>
          </a:p>
        </p:txBody>
      </p:sp>
      <p:sp>
        <p:nvSpPr>
          <p:cNvPr id="9" name="TextBox 8"/>
          <p:cNvSpPr txBox="1"/>
          <p:nvPr/>
        </p:nvSpPr>
        <p:spPr>
          <a:xfrm>
            <a:off x="304800" y="2527280"/>
            <a:ext cx="8534400" cy="3416320"/>
          </a:xfrm>
          <a:prstGeom prst="rect">
            <a:avLst/>
          </a:prstGeom>
          <a:noFill/>
        </p:spPr>
        <p:txBody>
          <a:bodyPr wrap="square" rtlCol="0">
            <a:spAutoFit/>
          </a:bodyPr>
          <a:lstStyle/>
          <a:p>
            <a:endParaRPr lang="en-US" sz="2400" b="1" dirty="0" smtClean="0">
              <a:solidFill>
                <a:schemeClr val="bg1"/>
              </a:solidFill>
              <a:latin typeface="Arial" pitchFamily="34" charset="0"/>
              <a:cs typeface="Arial" pitchFamily="34" charset="0"/>
            </a:endParaRPr>
          </a:p>
          <a:p>
            <a:pPr defTabSz="463550"/>
            <a:r>
              <a:rPr lang="en-US" sz="2400" b="1" dirty="0" smtClean="0">
                <a:solidFill>
                  <a:schemeClr val="bg1"/>
                </a:solidFill>
                <a:latin typeface="Arial" pitchFamily="34" charset="0"/>
                <a:cs typeface="Arial" pitchFamily="34" charset="0"/>
              </a:rPr>
              <a:t>(06-06)	Marveling at God’s Majesty in Creation	</a:t>
            </a:r>
          </a:p>
          <a:p>
            <a:pPr defTabSz="463550"/>
            <a:endParaRPr lang="en-US" sz="2400" b="1" dirty="0">
              <a:solidFill>
                <a:schemeClr val="bg1"/>
              </a:solidFill>
              <a:latin typeface="Arial" pitchFamily="34" charset="0"/>
              <a:cs typeface="Arial" pitchFamily="34" charset="0"/>
            </a:endParaRPr>
          </a:p>
          <a:p>
            <a:pPr defTabSz="463550"/>
            <a:r>
              <a:rPr lang="en-US" sz="2400" b="1" dirty="0" smtClean="0">
                <a:solidFill>
                  <a:schemeClr val="bg1"/>
                </a:solidFill>
                <a:latin typeface="Arial" pitchFamily="34" charset="0"/>
                <a:cs typeface="Arial" pitchFamily="34" charset="0"/>
              </a:rPr>
              <a:t>(06-13)	Thirsting for God</a:t>
            </a:r>
            <a:endParaRPr lang="en-US" sz="2400" b="1" dirty="0">
              <a:solidFill>
                <a:schemeClr val="bg1"/>
              </a:solidFill>
              <a:latin typeface="Arial" pitchFamily="34" charset="0"/>
              <a:cs typeface="Arial" pitchFamily="34" charset="0"/>
            </a:endParaRPr>
          </a:p>
          <a:p>
            <a:pPr defTabSz="463550"/>
            <a:endParaRPr lang="en-US" sz="2400" b="1" dirty="0" smtClean="0">
              <a:solidFill>
                <a:schemeClr val="bg1"/>
              </a:solidFill>
              <a:latin typeface="Arial" pitchFamily="34" charset="0"/>
              <a:cs typeface="Arial" pitchFamily="34" charset="0"/>
            </a:endParaRPr>
          </a:p>
          <a:p>
            <a:pPr defTabSz="463550"/>
            <a:r>
              <a:rPr lang="en-US" sz="2400" b="1" dirty="0" smtClean="0">
                <a:solidFill>
                  <a:schemeClr val="bg1"/>
                </a:solidFill>
                <a:latin typeface="Arial" pitchFamily="34" charset="0"/>
                <a:cs typeface="Arial" pitchFamily="34" charset="0"/>
              </a:rPr>
              <a:t>(06-20)	Choosing the Right Path</a:t>
            </a:r>
          </a:p>
          <a:p>
            <a:pPr defTabSz="463550"/>
            <a:endParaRPr lang="en-US" sz="2400" b="1" dirty="0">
              <a:solidFill>
                <a:schemeClr val="bg1"/>
              </a:solidFill>
              <a:latin typeface="Arial" pitchFamily="34" charset="0"/>
              <a:cs typeface="Arial" pitchFamily="34" charset="0"/>
            </a:endParaRPr>
          </a:p>
          <a:p>
            <a:pPr defTabSz="463550"/>
            <a:r>
              <a:rPr lang="en-US" sz="2400" b="1" dirty="0" smtClean="0">
                <a:solidFill>
                  <a:schemeClr val="bg1"/>
                </a:solidFill>
                <a:latin typeface="Arial" pitchFamily="34" charset="0"/>
                <a:cs typeface="Arial" pitchFamily="34" charset="0"/>
              </a:rPr>
              <a:t>(06-27)	Offering High Praises to God</a:t>
            </a:r>
          </a:p>
          <a:p>
            <a:pPr defTabSz="463550"/>
            <a:r>
              <a:rPr lang="en-US" sz="2400" b="1" dirty="0">
                <a:solidFill>
                  <a:schemeClr val="bg1"/>
                </a:solidFill>
                <a:latin typeface="Arial" pitchFamily="34" charset="0"/>
                <a:cs typeface="Arial" pitchFamily="34" charset="0"/>
              </a:rPr>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663300"/>
        </a:solidFill>
        <a:effectLst/>
      </p:bgPr>
    </p:bg>
    <p:spTree>
      <p:nvGrpSpPr>
        <p:cNvPr id="1" name=""/>
        <p:cNvGrpSpPr/>
        <p:nvPr/>
      </p:nvGrpSpPr>
      <p:grpSpPr>
        <a:xfrm>
          <a:off x="0" y="0"/>
          <a:ext cx="0" cy="0"/>
          <a:chOff x="0" y="0"/>
          <a:chExt cx="0" cy="0"/>
        </a:xfrm>
      </p:grpSpPr>
      <p:sp>
        <p:nvSpPr>
          <p:cNvPr id="8" name="Rectangle 7"/>
          <p:cNvSpPr/>
          <p:nvPr/>
        </p:nvSpPr>
        <p:spPr>
          <a:xfrm>
            <a:off x="228600" y="152400"/>
            <a:ext cx="8686800" cy="1219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C:\Users\Greg\Documents\Preaching\Class Ideas\Psalms\psalm.jpg"/>
          <p:cNvPicPr>
            <a:picLocks noChangeAspect="1" noChangeArrowheads="1"/>
          </p:cNvPicPr>
          <p:nvPr/>
        </p:nvPicPr>
        <p:blipFill>
          <a:blip r:embed="rId2" cstate="print"/>
          <a:srcRect/>
          <a:stretch>
            <a:fillRect/>
          </a:stretch>
        </p:blipFill>
        <p:spPr bwMode="auto">
          <a:xfrm>
            <a:off x="3429000" y="209322"/>
            <a:ext cx="2286000" cy="1086078"/>
          </a:xfrm>
          <a:prstGeom prst="rect">
            <a:avLst/>
          </a:prstGeom>
          <a:noFill/>
        </p:spPr>
      </p:pic>
      <p:sp>
        <p:nvSpPr>
          <p:cNvPr id="5" name="TextBox 4"/>
          <p:cNvSpPr txBox="1"/>
          <p:nvPr/>
        </p:nvSpPr>
        <p:spPr>
          <a:xfrm>
            <a:off x="533400" y="1600200"/>
            <a:ext cx="8077200" cy="523220"/>
          </a:xfrm>
          <a:prstGeom prst="rect">
            <a:avLst/>
          </a:prstGeom>
          <a:noFill/>
        </p:spPr>
        <p:txBody>
          <a:bodyPr wrap="square" rtlCol="0">
            <a:spAutoFit/>
          </a:bodyPr>
          <a:lstStyle/>
          <a:p>
            <a:pPr algn="ctr"/>
            <a:r>
              <a:rPr lang="en-US" sz="2800" b="1" dirty="0" smtClean="0">
                <a:solidFill>
                  <a:srgbClr val="FFFF00"/>
                </a:solidFill>
                <a:latin typeface="Arial" pitchFamily="34" charset="0"/>
                <a:cs typeface="Arial" pitchFamily="34" charset="0"/>
              </a:rPr>
              <a:t>OUTLINE OF STUDY</a:t>
            </a:r>
          </a:p>
        </p:txBody>
      </p:sp>
      <p:sp>
        <p:nvSpPr>
          <p:cNvPr id="9" name="TextBox 8"/>
          <p:cNvSpPr txBox="1"/>
          <p:nvPr/>
        </p:nvSpPr>
        <p:spPr>
          <a:xfrm>
            <a:off x="304800" y="2527280"/>
            <a:ext cx="8534400" cy="3416320"/>
          </a:xfrm>
          <a:prstGeom prst="rect">
            <a:avLst/>
          </a:prstGeom>
          <a:noFill/>
        </p:spPr>
        <p:txBody>
          <a:bodyPr wrap="square" rtlCol="0">
            <a:spAutoFit/>
          </a:bodyPr>
          <a:lstStyle/>
          <a:p>
            <a:endParaRPr lang="en-US" sz="2400" b="1" dirty="0" smtClean="0">
              <a:solidFill>
                <a:schemeClr val="bg1"/>
              </a:solidFill>
              <a:latin typeface="Arial" pitchFamily="34" charset="0"/>
              <a:cs typeface="Arial" pitchFamily="34" charset="0"/>
            </a:endParaRPr>
          </a:p>
          <a:p>
            <a:pPr defTabSz="463550"/>
            <a:r>
              <a:rPr lang="en-US" sz="2400" b="1" dirty="0" smtClean="0">
                <a:solidFill>
                  <a:schemeClr val="bg1"/>
                </a:solidFill>
                <a:latin typeface="Arial" pitchFamily="34" charset="0"/>
                <a:cs typeface="Arial" pitchFamily="34" charset="0"/>
              </a:rPr>
              <a:t>(07-04)	</a:t>
            </a:r>
            <a:r>
              <a:rPr lang="en-US" sz="2400" b="1" dirty="0" smtClean="0">
                <a:solidFill>
                  <a:srgbClr val="FFFF00"/>
                </a:solidFill>
                <a:latin typeface="Arial" pitchFamily="34" charset="0"/>
                <a:cs typeface="Arial" pitchFamily="34" charset="0"/>
              </a:rPr>
              <a:t>Crying Out for Rescue</a:t>
            </a:r>
            <a:r>
              <a:rPr lang="en-US" sz="2400" b="1" dirty="0" smtClean="0">
                <a:solidFill>
                  <a:schemeClr val="bg1"/>
                </a:solidFill>
                <a:latin typeface="Arial" pitchFamily="34" charset="0"/>
                <a:cs typeface="Arial" pitchFamily="34" charset="0"/>
              </a:rPr>
              <a:t>	</a:t>
            </a:r>
          </a:p>
          <a:p>
            <a:pPr defTabSz="463550"/>
            <a:endParaRPr lang="en-US" sz="2400" b="1" dirty="0">
              <a:solidFill>
                <a:schemeClr val="bg1"/>
              </a:solidFill>
              <a:latin typeface="Arial" pitchFamily="34" charset="0"/>
              <a:cs typeface="Arial" pitchFamily="34" charset="0"/>
            </a:endParaRPr>
          </a:p>
          <a:p>
            <a:pPr defTabSz="463550"/>
            <a:r>
              <a:rPr lang="en-US" sz="2400" b="1" dirty="0" smtClean="0">
                <a:solidFill>
                  <a:schemeClr val="bg1"/>
                </a:solidFill>
                <a:latin typeface="Arial" pitchFamily="34" charset="0"/>
                <a:cs typeface="Arial" pitchFamily="34" charset="0"/>
              </a:rPr>
              <a:t>(07-11)	Trusting in God’s Protection</a:t>
            </a:r>
            <a:endParaRPr lang="en-US" sz="2400" b="1" dirty="0">
              <a:solidFill>
                <a:schemeClr val="bg1"/>
              </a:solidFill>
              <a:latin typeface="Arial" pitchFamily="34" charset="0"/>
              <a:cs typeface="Arial" pitchFamily="34" charset="0"/>
            </a:endParaRPr>
          </a:p>
          <a:p>
            <a:pPr defTabSz="463550"/>
            <a:endParaRPr lang="en-US" sz="2400" b="1" dirty="0" smtClean="0">
              <a:solidFill>
                <a:schemeClr val="bg1"/>
              </a:solidFill>
              <a:latin typeface="Arial" pitchFamily="34" charset="0"/>
              <a:cs typeface="Arial" pitchFamily="34" charset="0"/>
            </a:endParaRPr>
          </a:p>
          <a:p>
            <a:pPr defTabSz="463550"/>
            <a:r>
              <a:rPr lang="en-US" sz="2400" b="1" dirty="0" smtClean="0">
                <a:solidFill>
                  <a:schemeClr val="bg1"/>
                </a:solidFill>
                <a:latin typeface="Arial" pitchFamily="34" charset="0"/>
                <a:cs typeface="Arial" pitchFamily="34" charset="0"/>
              </a:rPr>
              <a:t>(07-18)	</a:t>
            </a:r>
            <a:r>
              <a:rPr lang="en-US" sz="2400" b="1" dirty="0" smtClean="0">
                <a:solidFill>
                  <a:schemeClr val="bg1"/>
                </a:solidFill>
                <a:latin typeface="Arial" pitchFamily="34" charset="0"/>
                <a:cs typeface="Arial" pitchFamily="34" charset="0"/>
              </a:rPr>
              <a:t>Resting in God’s Care</a:t>
            </a:r>
            <a:endParaRPr lang="en-US" sz="2400" b="1" dirty="0" smtClean="0">
              <a:solidFill>
                <a:schemeClr val="bg1"/>
              </a:solidFill>
              <a:latin typeface="Arial" pitchFamily="34" charset="0"/>
              <a:cs typeface="Arial" pitchFamily="34" charset="0"/>
            </a:endParaRPr>
          </a:p>
          <a:p>
            <a:pPr defTabSz="463550"/>
            <a:endParaRPr lang="en-US" sz="2400" b="1" dirty="0">
              <a:solidFill>
                <a:schemeClr val="bg1"/>
              </a:solidFill>
              <a:latin typeface="Arial" pitchFamily="34" charset="0"/>
              <a:cs typeface="Arial" pitchFamily="34" charset="0"/>
            </a:endParaRPr>
          </a:p>
          <a:p>
            <a:pPr defTabSz="463550"/>
            <a:r>
              <a:rPr lang="en-US" sz="2400" b="1" dirty="0" smtClean="0">
                <a:solidFill>
                  <a:schemeClr val="bg1"/>
                </a:solidFill>
                <a:latin typeface="Arial" pitchFamily="34" charset="0"/>
                <a:cs typeface="Arial" pitchFamily="34" charset="0"/>
              </a:rPr>
              <a:t>(07-25)	</a:t>
            </a:r>
            <a:r>
              <a:rPr lang="en-US" sz="2400" b="1" dirty="0" smtClean="0">
                <a:solidFill>
                  <a:schemeClr val="bg1"/>
                </a:solidFill>
                <a:latin typeface="Arial" pitchFamily="34" charset="0"/>
                <a:cs typeface="Arial" pitchFamily="34" charset="0"/>
              </a:rPr>
              <a:t>Exulting in God</a:t>
            </a:r>
            <a:endParaRPr lang="en-US" sz="2400" b="1" dirty="0" smtClean="0">
              <a:solidFill>
                <a:schemeClr val="bg1"/>
              </a:solidFill>
              <a:latin typeface="Arial" pitchFamily="34" charset="0"/>
              <a:cs typeface="Arial" pitchFamily="34" charset="0"/>
            </a:endParaRPr>
          </a:p>
          <a:p>
            <a:pPr defTabSz="463550"/>
            <a:r>
              <a:rPr lang="en-US" sz="2400" b="1" dirty="0">
                <a:solidFill>
                  <a:schemeClr val="bg1"/>
                </a:solidFill>
                <a:latin typeface="Arial" pitchFamily="34" charset="0"/>
                <a:cs typeface="Arial" pitchFamily="34" charset="0"/>
              </a:rPr>
              <a:t>	</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bg>
      <p:bgPr>
        <a:solidFill>
          <a:srgbClr val="663300"/>
        </a:solidFill>
        <a:effectLst/>
      </p:bgPr>
    </p:bg>
    <p:spTree>
      <p:nvGrpSpPr>
        <p:cNvPr id="1" name=""/>
        <p:cNvGrpSpPr/>
        <p:nvPr/>
      </p:nvGrpSpPr>
      <p:grpSpPr>
        <a:xfrm>
          <a:off x="0" y="0"/>
          <a:ext cx="0" cy="0"/>
          <a:chOff x="0" y="0"/>
          <a:chExt cx="0" cy="0"/>
        </a:xfrm>
      </p:grpSpPr>
      <p:sp>
        <p:nvSpPr>
          <p:cNvPr id="8" name="Rectangle 7"/>
          <p:cNvSpPr/>
          <p:nvPr/>
        </p:nvSpPr>
        <p:spPr>
          <a:xfrm>
            <a:off x="228600" y="152400"/>
            <a:ext cx="8686800" cy="1219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C:\Users\Greg\Documents\Preaching\Class Ideas\Psalms\psalm.jpg"/>
          <p:cNvPicPr>
            <a:picLocks noChangeAspect="1" noChangeArrowheads="1"/>
          </p:cNvPicPr>
          <p:nvPr/>
        </p:nvPicPr>
        <p:blipFill>
          <a:blip r:embed="rId2" cstate="print"/>
          <a:srcRect/>
          <a:stretch>
            <a:fillRect/>
          </a:stretch>
        </p:blipFill>
        <p:spPr bwMode="auto">
          <a:xfrm>
            <a:off x="3429000" y="209322"/>
            <a:ext cx="2286000" cy="1086078"/>
          </a:xfrm>
          <a:prstGeom prst="rect">
            <a:avLst/>
          </a:prstGeom>
          <a:noFill/>
        </p:spPr>
      </p:pic>
      <p:sp>
        <p:nvSpPr>
          <p:cNvPr id="5" name="TextBox 4"/>
          <p:cNvSpPr txBox="1"/>
          <p:nvPr/>
        </p:nvSpPr>
        <p:spPr>
          <a:xfrm>
            <a:off x="533400" y="1600200"/>
            <a:ext cx="8077200" cy="523220"/>
          </a:xfrm>
          <a:prstGeom prst="rect">
            <a:avLst/>
          </a:prstGeom>
          <a:noFill/>
        </p:spPr>
        <p:txBody>
          <a:bodyPr wrap="square" rtlCol="0">
            <a:spAutoFit/>
          </a:bodyPr>
          <a:lstStyle/>
          <a:p>
            <a:pPr algn="ctr"/>
            <a:r>
              <a:rPr lang="en-US" sz="2800" b="1" dirty="0" smtClean="0">
                <a:solidFill>
                  <a:srgbClr val="FFFF00"/>
                </a:solidFill>
                <a:latin typeface="Arial" pitchFamily="34" charset="0"/>
                <a:cs typeface="Arial" pitchFamily="34" charset="0"/>
              </a:rPr>
              <a:t>OUTLINE OF STUDY</a:t>
            </a:r>
          </a:p>
        </p:txBody>
      </p:sp>
      <p:sp>
        <p:nvSpPr>
          <p:cNvPr id="9" name="TextBox 8"/>
          <p:cNvSpPr txBox="1"/>
          <p:nvPr/>
        </p:nvSpPr>
        <p:spPr>
          <a:xfrm>
            <a:off x="304800" y="2527280"/>
            <a:ext cx="8534400" cy="3416320"/>
          </a:xfrm>
          <a:prstGeom prst="rect">
            <a:avLst/>
          </a:prstGeom>
          <a:noFill/>
        </p:spPr>
        <p:txBody>
          <a:bodyPr wrap="square" rtlCol="0">
            <a:spAutoFit/>
          </a:bodyPr>
          <a:lstStyle/>
          <a:p>
            <a:endParaRPr lang="en-US" sz="2400" b="1" dirty="0" smtClean="0">
              <a:solidFill>
                <a:schemeClr val="bg1"/>
              </a:solidFill>
              <a:latin typeface="Arial" pitchFamily="34" charset="0"/>
              <a:cs typeface="Arial" pitchFamily="34" charset="0"/>
            </a:endParaRPr>
          </a:p>
          <a:p>
            <a:pPr defTabSz="463550"/>
            <a:r>
              <a:rPr lang="en-US" sz="2400" b="1" dirty="0" smtClean="0">
                <a:solidFill>
                  <a:schemeClr val="bg1"/>
                </a:solidFill>
                <a:latin typeface="Arial" pitchFamily="34" charset="0"/>
                <a:cs typeface="Arial" pitchFamily="34" charset="0"/>
              </a:rPr>
              <a:t>(08-01)	Expecting the Messiah	</a:t>
            </a:r>
          </a:p>
          <a:p>
            <a:pPr defTabSz="463550"/>
            <a:endParaRPr lang="en-US" sz="2400" b="1" dirty="0">
              <a:solidFill>
                <a:schemeClr val="bg1"/>
              </a:solidFill>
              <a:latin typeface="Arial" pitchFamily="34" charset="0"/>
              <a:cs typeface="Arial" pitchFamily="34" charset="0"/>
            </a:endParaRPr>
          </a:p>
          <a:p>
            <a:pPr defTabSz="463550"/>
            <a:r>
              <a:rPr lang="en-US" sz="2400" b="1" dirty="0" smtClean="0">
                <a:solidFill>
                  <a:schemeClr val="bg1"/>
                </a:solidFill>
                <a:latin typeface="Arial" pitchFamily="34" charset="0"/>
                <a:cs typeface="Arial" pitchFamily="34" charset="0"/>
              </a:rPr>
              <a:t>(08-08)	Finding Forgiveness and Restoration</a:t>
            </a:r>
            <a:endParaRPr lang="en-US" sz="2400" b="1" dirty="0">
              <a:solidFill>
                <a:schemeClr val="bg1"/>
              </a:solidFill>
              <a:latin typeface="Arial" pitchFamily="34" charset="0"/>
              <a:cs typeface="Arial" pitchFamily="34" charset="0"/>
            </a:endParaRPr>
          </a:p>
          <a:p>
            <a:pPr defTabSz="463550"/>
            <a:endParaRPr lang="en-US" sz="2400" b="1" dirty="0" smtClean="0">
              <a:solidFill>
                <a:schemeClr val="bg1"/>
              </a:solidFill>
              <a:latin typeface="Arial" pitchFamily="34" charset="0"/>
              <a:cs typeface="Arial" pitchFamily="34" charset="0"/>
            </a:endParaRPr>
          </a:p>
          <a:p>
            <a:pPr defTabSz="463550"/>
            <a:r>
              <a:rPr lang="en-US" sz="2400" b="1" dirty="0" smtClean="0">
                <a:solidFill>
                  <a:schemeClr val="bg1"/>
                </a:solidFill>
                <a:latin typeface="Arial" pitchFamily="34" charset="0"/>
                <a:cs typeface="Arial" pitchFamily="34" charset="0"/>
              </a:rPr>
              <a:t>(08-15)	Giving Thanks to Our Faithful God</a:t>
            </a:r>
          </a:p>
          <a:p>
            <a:pPr defTabSz="463550"/>
            <a:endParaRPr lang="en-US" sz="2400" b="1" dirty="0">
              <a:solidFill>
                <a:schemeClr val="bg1"/>
              </a:solidFill>
              <a:latin typeface="Arial" pitchFamily="34" charset="0"/>
              <a:cs typeface="Arial" pitchFamily="34" charset="0"/>
            </a:endParaRPr>
          </a:p>
          <a:p>
            <a:pPr defTabSz="463550"/>
            <a:r>
              <a:rPr lang="en-US" sz="2400" b="1" dirty="0" smtClean="0">
                <a:solidFill>
                  <a:schemeClr val="bg1"/>
                </a:solidFill>
                <a:latin typeface="Arial" pitchFamily="34" charset="0"/>
                <a:cs typeface="Arial" pitchFamily="34" charset="0"/>
              </a:rPr>
              <a:t>(08-22)	The Imprecatory Psalms</a:t>
            </a:r>
          </a:p>
          <a:p>
            <a:pPr defTabSz="463550"/>
            <a:r>
              <a:rPr lang="en-US" sz="2400" b="1" dirty="0">
                <a:solidFill>
                  <a:schemeClr val="bg1"/>
                </a:solidFill>
                <a:latin typeface="Arial" pitchFamily="34" charset="0"/>
                <a:cs typeface="Arial" pitchFamily="34" charset="0"/>
              </a:rPr>
              <a:t>	</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663300"/>
        </a:solidFill>
        <a:effectLst/>
      </p:bgPr>
    </p:bg>
    <p:spTree>
      <p:nvGrpSpPr>
        <p:cNvPr id="1" name=""/>
        <p:cNvGrpSpPr/>
        <p:nvPr/>
      </p:nvGrpSpPr>
      <p:grpSpPr>
        <a:xfrm>
          <a:off x="0" y="0"/>
          <a:ext cx="0" cy="0"/>
          <a:chOff x="0" y="0"/>
          <a:chExt cx="0" cy="0"/>
        </a:xfrm>
      </p:grpSpPr>
      <p:sp>
        <p:nvSpPr>
          <p:cNvPr id="8" name="Rectangle 7"/>
          <p:cNvSpPr/>
          <p:nvPr/>
        </p:nvSpPr>
        <p:spPr>
          <a:xfrm>
            <a:off x="228600" y="152400"/>
            <a:ext cx="8686800" cy="1219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C:\Users\Greg\Documents\Preaching\Class Ideas\Psalms\psalm.jpg"/>
          <p:cNvPicPr>
            <a:picLocks noChangeAspect="1" noChangeArrowheads="1"/>
          </p:cNvPicPr>
          <p:nvPr/>
        </p:nvPicPr>
        <p:blipFill>
          <a:blip r:embed="rId2" cstate="print"/>
          <a:srcRect/>
          <a:stretch>
            <a:fillRect/>
          </a:stretch>
        </p:blipFill>
        <p:spPr bwMode="auto">
          <a:xfrm>
            <a:off x="3429000" y="209322"/>
            <a:ext cx="2286000" cy="1086078"/>
          </a:xfrm>
          <a:prstGeom prst="rect">
            <a:avLst/>
          </a:prstGeom>
          <a:noFill/>
        </p:spPr>
      </p:pic>
      <p:sp>
        <p:nvSpPr>
          <p:cNvPr id="5" name="TextBox 4"/>
          <p:cNvSpPr txBox="1"/>
          <p:nvPr/>
        </p:nvSpPr>
        <p:spPr>
          <a:xfrm>
            <a:off x="228600" y="1600200"/>
            <a:ext cx="8686800" cy="523220"/>
          </a:xfrm>
          <a:prstGeom prst="rect">
            <a:avLst/>
          </a:prstGeom>
          <a:noFill/>
        </p:spPr>
        <p:txBody>
          <a:bodyPr wrap="square" rtlCol="0">
            <a:spAutoFit/>
          </a:bodyPr>
          <a:lstStyle/>
          <a:p>
            <a:pPr algn="ctr"/>
            <a:r>
              <a:rPr lang="en-US" sz="2800" b="1" dirty="0" smtClean="0">
                <a:solidFill>
                  <a:srgbClr val="FFFF00"/>
                </a:solidFill>
                <a:latin typeface="Arial" pitchFamily="34" charset="0"/>
                <a:cs typeface="Arial" pitchFamily="34" charset="0"/>
              </a:rPr>
              <a:t>CRYING OUT FOR RESCUE</a:t>
            </a:r>
          </a:p>
        </p:txBody>
      </p:sp>
      <p:sp>
        <p:nvSpPr>
          <p:cNvPr id="9" name="TextBox 8"/>
          <p:cNvSpPr txBox="1"/>
          <p:nvPr/>
        </p:nvSpPr>
        <p:spPr>
          <a:xfrm>
            <a:off x="304800" y="2527280"/>
            <a:ext cx="8534400" cy="3416320"/>
          </a:xfrm>
          <a:prstGeom prst="rect">
            <a:avLst/>
          </a:prstGeom>
          <a:noFill/>
        </p:spPr>
        <p:txBody>
          <a:bodyPr wrap="square" rtlCol="0">
            <a:spAutoFit/>
          </a:bodyPr>
          <a:lstStyle/>
          <a:p>
            <a:pPr defTabSz="463550"/>
            <a:r>
              <a:rPr lang="en-US" sz="2400" b="1" dirty="0" smtClean="0">
                <a:solidFill>
                  <a:schemeClr val="bg1"/>
                </a:solidFill>
                <a:latin typeface="Arial" pitchFamily="34" charset="0"/>
                <a:cs typeface="Arial" pitchFamily="34" charset="0"/>
              </a:rPr>
              <a:t>Many of the psalms come out of times of great distress and trouble.  They are cries for help, for salvation, for rescue.  When we are tested, we come to know and rely on God in ways that we can't experience when all is going well. </a:t>
            </a:r>
          </a:p>
          <a:p>
            <a:pPr defTabSz="463550"/>
            <a:endParaRPr lang="en-US" sz="2400" b="1" dirty="0" smtClean="0">
              <a:solidFill>
                <a:schemeClr val="bg1"/>
              </a:solidFill>
              <a:latin typeface="Arial" pitchFamily="34" charset="0"/>
              <a:cs typeface="Arial" pitchFamily="34" charset="0"/>
            </a:endParaRPr>
          </a:p>
          <a:p>
            <a:pPr defTabSz="463550"/>
            <a:endParaRPr lang="en-US" sz="2400" b="1" dirty="0">
              <a:solidFill>
                <a:schemeClr val="bg1"/>
              </a:solidFill>
              <a:latin typeface="Arial" pitchFamily="34" charset="0"/>
              <a:cs typeface="Arial" pitchFamily="34" charset="0"/>
            </a:endParaRPr>
          </a:p>
          <a:p>
            <a:pPr defTabSz="463550"/>
            <a:r>
              <a:rPr lang="en-US" sz="2400" b="1" dirty="0" smtClean="0">
                <a:solidFill>
                  <a:srgbClr val="FFFF00"/>
                </a:solidFill>
                <a:latin typeface="Arial" pitchFamily="34" charset="0"/>
                <a:cs typeface="Arial" pitchFamily="34" charset="0"/>
              </a:rPr>
              <a:t>Psalms  31, 25, 4, 28, 13, 71, 55, 7, 56, 62, 9, 26, 86, 11, 12, 				143, 54, 141, 94, 120, 64</a:t>
            </a:r>
            <a:endParaRPr lang="en-US" sz="2400" b="1" dirty="0">
              <a:solidFill>
                <a:srgbClr val="FFFF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663300"/>
        </a:solidFill>
        <a:effectLst/>
      </p:bgPr>
    </p:bg>
    <p:spTree>
      <p:nvGrpSpPr>
        <p:cNvPr id="1" name=""/>
        <p:cNvGrpSpPr/>
        <p:nvPr/>
      </p:nvGrpSpPr>
      <p:grpSpPr>
        <a:xfrm>
          <a:off x="0" y="0"/>
          <a:ext cx="0" cy="0"/>
          <a:chOff x="0" y="0"/>
          <a:chExt cx="0" cy="0"/>
        </a:xfrm>
      </p:grpSpPr>
      <p:sp>
        <p:nvSpPr>
          <p:cNvPr id="8" name="Rectangle 7"/>
          <p:cNvSpPr/>
          <p:nvPr/>
        </p:nvSpPr>
        <p:spPr>
          <a:xfrm>
            <a:off x="228600" y="152400"/>
            <a:ext cx="8686800" cy="1219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026" name="Picture 2" descr="C:\Users\Greg\Documents\Preaching\Class Ideas\Psalms\psalm.jpg"/>
          <p:cNvPicPr>
            <a:picLocks noChangeAspect="1" noChangeArrowheads="1"/>
          </p:cNvPicPr>
          <p:nvPr/>
        </p:nvPicPr>
        <p:blipFill>
          <a:blip r:embed="rId2" cstate="print"/>
          <a:srcRect/>
          <a:stretch>
            <a:fillRect/>
          </a:stretch>
        </p:blipFill>
        <p:spPr bwMode="auto">
          <a:xfrm>
            <a:off x="3429000" y="209322"/>
            <a:ext cx="2286000" cy="1086078"/>
          </a:xfrm>
          <a:prstGeom prst="rect">
            <a:avLst/>
          </a:prstGeom>
          <a:noFill/>
        </p:spPr>
      </p:pic>
      <p:sp>
        <p:nvSpPr>
          <p:cNvPr id="5" name="TextBox 4"/>
          <p:cNvSpPr txBox="1"/>
          <p:nvPr/>
        </p:nvSpPr>
        <p:spPr>
          <a:xfrm>
            <a:off x="533400" y="1600200"/>
            <a:ext cx="8077200" cy="523220"/>
          </a:xfrm>
          <a:prstGeom prst="rect">
            <a:avLst/>
          </a:prstGeom>
          <a:noFill/>
        </p:spPr>
        <p:txBody>
          <a:bodyPr wrap="square" rtlCol="0">
            <a:spAutoFit/>
          </a:bodyPr>
          <a:lstStyle/>
          <a:p>
            <a:pPr algn="ctr"/>
            <a:r>
              <a:rPr lang="en-US" sz="2800" b="1" dirty="0" smtClean="0">
                <a:solidFill>
                  <a:srgbClr val="FFFF00"/>
                </a:solidFill>
                <a:latin typeface="Arial" pitchFamily="34" charset="0"/>
                <a:cs typeface="Arial" pitchFamily="34" charset="0"/>
              </a:rPr>
              <a:t>OUTLINE OF STUDY</a:t>
            </a:r>
          </a:p>
        </p:txBody>
      </p:sp>
      <p:sp>
        <p:nvSpPr>
          <p:cNvPr id="9" name="TextBox 8"/>
          <p:cNvSpPr txBox="1"/>
          <p:nvPr/>
        </p:nvSpPr>
        <p:spPr>
          <a:xfrm>
            <a:off x="304800" y="2527280"/>
            <a:ext cx="8534400" cy="3416320"/>
          </a:xfrm>
          <a:prstGeom prst="rect">
            <a:avLst/>
          </a:prstGeom>
          <a:noFill/>
        </p:spPr>
        <p:txBody>
          <a:bodyPr wrap="square" rtlCol="0">
            <a:spAutoFit/>
          </a:bodyPr>
          <a:lstStyle/>
          <a:p>
            <a:endParaRPr lang="en-US" sz="2400" b="1" dirty="0" smtClean="0">
              <a:solidFill>
                <a:prstClr val="white"/>
              </a:solidFill>
              <a:latin typeface="Arial" pitchFamily="34" charset="0"/>
              <a:cs typeface="Arial" pitchFamily="34" charset="0"/>
            </a:endParaRPr>
          </a:p>
          <a:p>
            <a:pPr defTabSz="463550"/>
            <a:r>
              <a:rPr lang="en-US" sz="2400" b="1" dirty="0" smtClean="0">
                <a:solidFill>
                  <a:prstClr val="white"/>
                </a:solidFill>
                <a:latin typeface="Arial" pitchFamily="34" charset="0"/>
                <a:cs typeface="Arial" pitchFamily="34" charset="0"/>
              </a:rPr>
              <a:t>(07-04)	</a:t>
            </a:r>
            <a:r>
              <a:rPr lang="en-US" sz="2400" b="1" dirty="0" smtClean="0">
                <a:solidFill>
                  <a:schemeClr val="bg1"/>
                </a:solidFill>
                <a:latin typeface="Arial" pitchFamily="34" charset="0"/>
                <a:cs typeface="Arial" pitchFamily="34" charset="0"/>
              </a:rPr>
              <a:t>Crying Out for Rescue</a:t>
            </a:r>
            <a:r>
              <a:rPr lang="en-US" sz="2400" b="1" dirty="0" smtClean="0">
                <a:solidFill>
                  <a:srgbClr val="FFFF00"/>
                </a:solidFill>
                <a:latin typeface="Arial" pitchFamily="34" charset="0"/>
                <a:cs typeface="Arial" pitchFamily="34" charset="0"/>
              </a:rPr>
              <a:t>	</a:t>
            </a:r>
          </a:p>
          <a:p>
            <a:pPr defTabSz="463550"/>
            <a:endParaRPr lang="en-US" sz="2400" b="1" dirty="0">
              <a:solidFill>
                <a:prstClr val="white"/>
              </a:solidFill>
              <a:latin typeface="Arial" pitchFamily="34" charset="0"/>
              <a:cs typeface="Arial" pitchFamily="34" charset="0"/>
            </a:endParaRPr>
          </a:p>
          <a:p>
            <a:pPr defTabSz="463550"/>
            <a:r>
              <a:rPr lang="en-US" sz="2400" b="1" dirty="0" smtClean="0">
                <a:solidFill>
                  <a:prstClr val="white"/>
                </a:solidFill>
                <a:latin typeface="Arial" pitchFamily="34" charset="0"/>
                <a:cs typeface="Arial" pitchFamily="34" charset="0"/>
              </a:rPr>
              <a:t>(07-11)	</a:t>
            </a:r>
            <a:r>
              <a:rPr lang="en-US" sz="2400" b="1" dirty="0" smtClean="0">
                <a:solidFill>
                  <a:srgbClr val="FFFF00"/>
                </a:solidFill>
                <a:latin typeface="Arial" pitchFamily="34" charset="0"/>
                <a:cs typeface="Arial" pitchFamily="34" charset="0"/>
              </a:rPr>
              <a:t>Trusting in God’s Protection</a:t>
            </a:r>
            <a:endParaRPr lang="en-US" sz="2400" b="1" dirty="0">
              <a:solidFill>
                <a:srgbClr val="FFFF00"/>
              </a:solidFill>
              <a:latin typeface="Arial" pitchFamily="34" charset="0"/>
              <a:cs typeface="Arial" pitchFamily="34" charset="0"/>
            </a:endParaRPr>
          </a:p>
          <a:p>
            <a:pPr defTabSz="463550"/>
            <a:endParaRPr lang="en-US" sz="2400" b="1" dirty="0" smtClean="0">
              <a:solidFill>
                <a:prstClr val="white"/>
              </a:solidFill>
              <a:latin typeface="Arial" pitchFamily="34" charset="0"/>
              <a:cs typeface="Arial" pitchFamily="34" charset="0"/>
            </a:endParaRPr>
          </a:p>
          <a:p>
            <a:pPr defTabSz="463550"/>
            <a:r>
              <a:rPr lang="en-US" sz="2400" b="1" dirty="0" smtClean="0">
                <a:solidFill>
                  <a:prstClr val="white"/>
                </a:solidFill>
                <a:latin typeface="Arial" pitchFamily="34" charset="0"/>
                <a:cs typeface="Arial" pitchFamily="34" charset="0"/>
              </a:rPr>
              <a:t>(07-18)	</a:t>
            </a:r>
            <a:r>
              <a:rPr lang="en-US" sz="2400" b="1" dirty="0" smtClean="0">
                <a:solidFill>
                  <a:prstClr val="white"/>
                </a:solidFill>
                <a:latin typeface="Arial" pitchFamily="34" charset="0"/>
                <a:cs typeface="Arial" pitchFamily="34" charset="0"/>
              </a:rPr>
              <a:t>Resting in God’s Care</a:t>
            </a:r>
            <a:endParaRPr lang="en-US" sz="2400" b="1" dirty="0" smtClean="0">
              <a:solidFill>
                <a:prstClr val="white"/>
              </a:solidFill>
              <a:latin typeface="Arial" pitchFamily="34" charset="0"/>
              <a:cs typeface="Arial" pitchFamily="34" charset="0"/>
            </a:endParaRPr>
          </a:p>
          <a:p>
            <a:pPr defTabSz="463550"/>
            <a:endParaRPr lang="en-US" sz="2400" b="1" dirty="0">
              <a:solidFill>
                <a:prstClr val="white"/>
              </a:solidFill>
              <a:latin typeface="Arial" pitchFamily="34" charset="0"/>
              <a:cs typeface="Arial" pitchFamily="34" charset="0"/>
            </a:endParaRPr>
          </a:p>
          <a:p>
            <a:pPr defTabSz="463550"/>
            <a:r>
              <a:rPr lang="en-US" sz="2400" b="1" dirty="0" smtClean="0">
                <a:solidFill>
                  <a:prstClr val="white"/>
                </a:solidFill>
                <a:latin typeface="Arial" pitchFamily="34" charset="0"/>
                <a:cs typeface="Arial" pitchFamily="34" charset="0"/>
              </a:rPr>
              <a:t>(07-25)	</a:t>
            </a:r>
            <a:r>
              <a:rPr lang="en-US" sz="2400" b="1" dirty="0" smtClean="0">
                <a:solidFill>
                  <a:prstClr val="white"/>
                </a:solidFill>
                <a:latin typeface="Arial" pitchFamily="34" charset="0"/>
                <a:cs typeface="Arial" pitchFamily="34" charset="0"/>
              </a:rPr>
              <a:t>Exulting in God</a:t>
            </a:r>
            <a:endParaRPr lang="en-US" sz="2400" b="1" dirty="0" smtClean="0">
              <a:solidFill>
                <a:prstClr val="white"/>
              </a:solidFill>
              <a:latin typeface="Arial" pitchFamily="34" charset="0"/>
              <a:cs typeface="Arial" pitchFamily="34" charset="0"/>
            </a:endParaRPr>
          </a:p>
          <a:p>
            <a:pPr defTabSz="463550"/>
            <a:r>
              <a:rPr lang="en-US" sz="2400" b="1" dirty="0">
                <a:solidFill>
                  <a:prstClr val="white"/>
                </a:solidFill>
                <a:latin typeface="Arial" pitchFamily="34" charset="0"/>
                <a:cs typeface="Arial" pitchFamily="34" charset="0"/>
              </a:rPr>
              <a:t>	</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Greg\Documents\Preaching\Class Ideas\Psalms\psalm.jpg"/>
          <p:cNvPicPr>
            <a:picLocks noChangeAspect="1" noChangeArrowheads="1"/>
          </p:cNvPicPr>
          <p:nvPr/>
        </p:nvPicPr>
        <p:blipFill>
          <a:blip r:embed="rId2" cstate="print"/>
          <a:srcRect/>
          <a:stretch>
            <a:fillRect/>
          </a:stretch>
        </p:blipFill>
        <p:spPr bwMode="auto">
          <a:xfrm>
            <a:off x="381000" y="1447800"/>
            <a:ext cx="8434388" cy="4007174"/>
          </a:xfrm>
          <a:prstGeom prst="rect">
            <a:avLst/>
          </a:prstGeom>
          <a:noFill/>
        </p:spPr>
      </p:pic>
      <p:sp>
        <p:nvSpPr>
          <p:cNvPr id="5" name="Rectangle 4"/>
          <p:cNvSpPr/>
          <p:nvPr/>
        </p:nvSpPr>
        <p:spPr>
          <a:xfrm>
            <a:off x="0" y="0"/>
            <a:ext cx="9144000" cy="1219200"/>
          </a:xfrm>
          <a:prstGeom prst="rect">
            <a:avLst/>
          </a:prstGeom>
          <a:solidFill>
            <a:srgbClr val="66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5715000"/>
            <a:ext cx="9144000" cy="1219200"/>
          </a:xfrm>
          <a:prstGeom prst="rect">
            <a:avLst/>
          </a:prstGeom>
          <a:solidFill>
            <a:srgbClr val="66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TotalTime>
  <Words>110</Words>
  <Application>Microsoft Office PowerPoint</Application>
  <PresentationFormat>On-screen Show (4:3)</PresentationFormat>
  <Paragraphs>45</Paragraphs>
  <Slides>8</Slides>
  <Notes>0</Notes>
  <HiddenSlides>1</HiddenSlides>
  <MMClips>0</MMClips>
  <ScaleCrop>false</ScaleCrop>
  <HeadingPairs>
    <vt:vector size="4" baseType="variant">
      <vt:variant>
        <vt:lpstr>Theme</vt:lpstr>
      </vt:variant>
      <vt:variant>
        <vt:i4>2</vt:i4>
      </vt:variant>
      <vt:variant>
        <vt:lpstr>Slide Titles</vt:lpstr>
      </vt:variant>
      <vt:variant>
        <vt:i4>8</vt:i4>
      </vt:variant>
    </vt:vector>
  </HeadingPairs>
  <TitlesOfParts>
    <vt:vector size="10" baseType="lpstr">
      <vt:lpstr>Office Theme</vt:lpstr>
      <vt:lpstr>1_Office Theme</vt:lpstr>
      <vt:lpstr>Slide 1</vt:lpstr>
      <vt:lpstr>Slide 2</vt:lpstr>
      <vt:lpstr>Slide 3</vt:lpstr>
      <vt:lpstr>Slide 4</vt:lpstr>
      <vt:lpstr>Slide 5</vt:lpstr>
      <vt:lpstr>Slide 6</vt:lpstr>
      <vt:lpstr>Slide 7</vt:lpstr>
      <vt:lpstr>Slide 8</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Greg</dc:creator>
  <cp:lastModifiedBy>Greg</cp:lastModifiedBy>
  <cp:revision>23</cp:revision>
  <dcterms:created xsi:type="dcterms:W3CDTF">2018-03-20T19:56:55Z</dcterms:created>
  <dcterms:modified xsi:type="dcterms:W3CDTF">2018-03-20T21:04:03Z</dcterms:modified>
</cp:coreProperties>
</file>