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94" r:id="rId5"/>
    <p:sldId id="267" r:id="rId6"/>
    <p:sldId id="313" r:id="rId7"/>
    <p:sldId id="305" r:id="rId8"/>
    <p:sldId id="317" r:id="rId9"/>
    <p:sldId id="279" r:id="rId10"/>
    <p:sldId id="314" r:id="rId11"/>
    <p:sldId id="315" r:id="rId12"/>
    <p:sldId id="316" r:id="rId13"/>
    <p:sldId id="281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02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99ABE-7C0A-4869-9708-1D50548932E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/>
              <a:pPr/>
              <a:t>5/25/2015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99ABE-7C0A-4869-9708-1D50548932E9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5/25/2015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640374-ABFA-45B6-B5E0-E1B9D0E9B313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latin typeface="Lucida Calligraphy" pitchFamily="66" charset="0"/>
              </a:rPr>
              <a:t>in the Bible</a:t>
            </a:r>
            <a:endParaRPr lang="en-US" sz="4400" b="1" dirty="0"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1600201"/>
            <a:ext cx="81534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no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11.	Matthew 06		=		The Sermon on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Mount:												True Worship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 defTabSz="365760">
              <a:buAutoNum type="arabicPeriod" startAt="5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12.	Matthew 07		=		The Sermon on the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Mount: 												True Judgment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13.	John 17			=		Jesus’ Prayer for Unity.</a:t>
            </a:r>
          </a:p>
          <a:p>
            <a:pPr marL="457200" indent="-457200"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14.	Acts 02				=		The Church Begins!</a:t>
            </a:r>
          </a:p>
          <a:p>
            <a:pPr marL="4763" lvl="1"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763" lvl="1"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15.	Romans 08		=		More Than Conquerors.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Summary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1600201"/>
            <a:ext cx="81534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no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	1Cor. 13			=		The Love Chapter.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17.	1Cor. 15			=		The Resurrection.</a:t>
            </a:r>
          </a:p>
          <a:p>
            <a:pPr marL="457200" indent="-457200" defTabSz="365760">
              <a:buAutoNum type="arabicPeriod" startAt="5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18.	Ephesians 02	=		Grace and Peace.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19.	Hebrews 11		=		Living By Faith.</a:t>
            </a:r>
          </a:p>
          <a:p>
            <a:pPr marL="457200" indent="-457200"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20.	James 02			=		Faith In Action.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Summary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20000" r="-2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571500" y="685800"/>
            <a:ext cx="8001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The 20 Greatest Chapters</a:t>
            </a:r>
          </a:p>
          <a:p>
            <a:pPr algn="r"/>
            <a:r>
              <a:rPr lang="en-US" sz="4400" b="1" dirty="0" smtClean="0">
                <a:solidFill>
                  <a:prstClr val="white"/>
                </a:solidFill>
                <a:latin typeface="Lucida Calligraphy" pitchFamily="66" charset="0"/>
              </a:rPr>
              <a:t>in the Bible</a:t>
            </a:r>
            <a:endParaRPr lang="en-US" sz="4400" b="1" dirty="0">
              <a:solidFill>
                <a:prstClr val="white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914400" y="1929348"/>
            <a:ext cx="20574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Genesis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Exodus 20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01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23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51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Psalms 119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Proverbs 31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657600" y="1929348"/>
            <a:ext cx="1905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Isaiah 40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Isaiah 53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06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Matthew 07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John 17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Acts 02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6400800" y="1949946"/>
            <a:ext cx="2286000" cy="32316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dirty="0" smtClean="0"/>
              <a:t>Romans 08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13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1Corinthians 15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Ephesians 02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/>
              <a:t>Hebrews 11</a:t>
            </a:r>
          </a:p>
          <a:p>
            <a:pPr defTabSz="365760"/>
            <a:endParaRPr lang="en-US" sz="1200" b="1" dirty="0" smtClean="0"/>
          </a:p>
          <a:p>
            <a:pPr defTabSz="365760"/>
            <a:r>
              <a:rPr lang="en-US" sz="2400" b="1" dirty="0" smtClean="0">
                <a:solidFill>
                  <a:srgbClr val="FFFF00"/>
                </a:solidFill>
              </a:rPr>
              <a:t>James 02</a:t>
            </a:r>
            <a:r>
              <a:rPr lang="en-US" sz="2400" b="1" dirty="0" smtClean="0"/>
              <a:t> </a:t>
            </a:r>
          </a:p>
        </p:txBody>
      </p:sp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48600" y="152400"/>
            <a:ext cx="805832" cy="7620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1"/>
            <a:ext cx="7848600" cy="3785652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365760"/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FAITH IN ACTION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Do Not Show Partiality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2:1-13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A Dead Faith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2:14-17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A Demonic Faith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2:18,19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	A Dynamic Faith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2:20-26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James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19" end="5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charRg st="19" end="5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59" end="8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charRg st="59" end="8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90" end="12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charRg st="90" end="12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charRg st="124" end="15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charRg st="124" end="15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FAITH IN ACTION!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Do Not Show Partiality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Because of Christ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2:1-4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Because of Grace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2:5-7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Because of the Word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2:8-11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	Because of the Judgment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2:12,13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Jame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154984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FAITH IN ACTION!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A Dead Faith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:14-17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See Matthew 7:21.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People with a dead faith 										substitute words for deeds.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People with a dead faith										make faith an intellectual exercise.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Jame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3416320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FAITH IN ACTION!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A Demonic Faith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2:18,19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Showing faith by our works.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faith of demons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			is not atheistic or agnostic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James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762000" y="1600200"/>
            <a:ext cx="78486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spAutoFit/>
          </a:bodyPr>
          <a:lstStyle/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FAITH IN ACTION!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b="1" u="sng" dirty="0" smtClean="0">
                <a:latin typeface="Arial" pitchFamily="34" charset="0"/>
                <a:cs typeface="Arial" pitchFamily="34" charset="0"/>
              </a:rPr>
              <a:t>A Dynamic Faith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b="1" dirty="0" smtClean="0">
                <a:solidFill>
                  <a:srgbClr val="FFFF00"/>
                </a:solidFill>
                <a:latin typeface="Arial" pitchFamily="34" charset="0"/>
                <a:cs typeface="Arial" pitchFamily="34" charset="0"/>
              </a:rPr>
              <a:t>2:20-26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).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1.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Is based on the word of God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2.		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Involves the whole person.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3.		Leads to action.</a:t>
            </a:r>
          </a:p>
          <a:p>
            <a:pPr defTabSz="45720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45720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		4.		Two examples:  Abraham &amp; </a:t>
            </a:r>
            <a:r>
              <a:rPr lang="en-US" sz="2400" b="1" dirty="0" err="1" smtClean="0">
                <a:latin typeface="Arial" pitchFamily="34" charset="0"/>
                <a:cs typeface="Arial" pitchFamily="34" charset="0"/>
              </a:rPr>
              <a:t>Rahab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.</a:t>
            </a:r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James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Chapter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02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1600201"/>
            <a:ext cx="81534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no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1.		Genesis 01		=		The beginning.</a:t>
            </a:r>
          </a:p>
          <a:p>
            <a:pPr marL="457200" indent="-457200"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2.		Exodus 20		=		The Mosaic Covenant.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3.		Psalm 01			=		Blessed is the man…</a:t>
            </a:r>
          </a:p>
          <a:p>
            <a:pPr marL="457200" indent="-457200"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4.		Psalm 23			=		The Good Shepherd.</a:t>
            </a:r>
          </a:p>
          <a:p>
            <a:pPr marL="457200" indent="-457200"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5.		Psalm 51			=		Sorrow for sin.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Summary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Bible in brow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772400" y="304800"/>
            <a:ext cx="966998" cy="9144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09600" y="1600201"/>
            <a:ext cx="8153400" cy="4524315"/>
          </a:xfrm>
          <a:prstGeom prst="rect">
            <a:avLst/>
          </a:prstGeom>
          <a:noFill/>
          <a:ln w="12700">
            <a:noFill/>
          </a:ln>
        </p:spPr>
        <p:txBody>
          <a:bodyPr wrap="square" rtlCol="0">
            <a:noAutofit/>
          </a:bodyPr>
          <a:lstStyle/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6.		Psalm 119		=		The Glorious Word of God.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7.		Proverbs 31		=		The virtuous woman.</a:t>
            </a:r>
          </a:p>
          <a:p>
            <a:pPr marL="457200" indent="-457200"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8.		Isaiah 40			=		Here is Your God!</a:t>
            </a:r>
          </a:p>
          <a:p>
            <a:pPr marL="4763" lvl="1"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763" lvl="1"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9.		Isaiah 53			=		The Suffering Savior.</a:t>
            </a:r>
          </a:p>
          <a:p>
            <a:pPr marL="457200" indent="-457200"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r>
              <a:rPr lang="en-US" sz="2400" b="1" dirty="0" smtClean="0">
                <a:latin typeface="Arial" pitchFamily="34" charset="0"/>
                <a:cs typeface="Arial" pitchFamily="34" charset="0"/>
              </a:rPr>
              <a:t>10.	Matthew 05		=		The Sermon on the Mount:												True Righteousness</a:t>
            </a: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defTabSz="365760"/>
            <a:endParaRPr lang="en-US" sz="2400" b="1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685800" y="762000"/>
            <a:ext cx="70104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 smtClean="0">
                <a:latin typeface="Arial" pitchFamily="34" charset="0"/>
                <a:cs typeface="Arial" pitchFamily="34" charset="0"/>
              </a:rPr>
              <a:t>Summary</a:t>
            </a:r>
            <a:endParaRPr lang="en-US" sz="2400" b="1" dirty="0"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685800" y="762000"/>
            <a:ext cx="70104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71500" y="314980"/>
            <a:ext cx="8001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FF00"/>
                </a:solidFill>
                <a:latin typeface="Lucida Calligraphy" pitchFamily="66" charset="0"/>
              </a:rPr>
              <a:t>The 20 Greatest Chapters in the Bible</a:t>
            </a:r>
            <a:endParaRPr lang="en-US" sz="2800" b="1" dirty="0">
              <a:solidFill>
                <a:srgbClr val="FFFF00"/>
              </a:solidFill>
              <a:latin typeface="Lucida Calligraphy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6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8000"/>
                            </p:stCondLst>
                            <p:childTnLst>
                              <p:par>
                                <p:cTn id="21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1071</TotalTime>
  <Words>176</Words>
  <Application>Microsoft Office PowerPoint</Application>
  <PresentationFormat>On-screen Show (4:3)</PresentationFormat>
  <Paragraphs>148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Office Theme</vt:lpstr>
      <vt:lpstr>1_Office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Company>Grizli777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Swango</dc:creator>
  <cp:lastModifiedBy>Swango</cp:lastModifiedBy>
  <cp:revision>192</cp:revision>
  <dcterms:created xsi:type="dcterms:W3CDTF">2014-11-02T13:54:08Z</dcterms:created>
  <dcterms:modified xsi:type="dcterms:W3CDTF">2015-05-25T17:08:50Z</dcterms:modified>
</cp:coreProperties>
</file>