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2" r:id="rId4"/>
    <p:sldId id="294" r:id="rId5"/>
    <p:sldId id="267" r:id="rId6"/>
    <p:sldId id="305" r:id="rId7"/>
    <p:sldId id="306" r:id="rId8"/>
    <p:sldId id="310" r:id="rId9"/>
    <p:sldId id="307" r:id="rId10"/>
    <p:sldId id="311" r:id="rId11"/>
    <p:sldId id="312" r:id="rId12"/>
    <p:sldId id="313" r:id="rId13"/>
    <p:sldId id="279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latin typeface="Lucida Calligraphy" pitchFamily="66" charset="0"/>
              </a:rPr>
              <a:t>in the Bible</a:t>
            </a:r>
            <a:endParaRPr lang="en-US" sz="4400" b="1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89364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RESURRECTION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Events of the Resurrection Day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15:50-58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 mystery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last events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Because of the resurrection...</a:t>
            </a:r>
          </a:p>
          <a:p>
            <a:pPr defTabSz="45720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a.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The perishable puts on the imperishable.</a:t>
            </a:r>
          </a:p>
          <a:p>
            <a:pPr defTabSz="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b.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The mortal puts on immortality.</a:t>
            </a:r>
          </a:p>
          <a:p>
            <a:pPr defTabSz="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c.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Death is swallowed up in victory!</a:t>
            </a:r>
          </a:p>
          <a:p>
            <a:pPr defTabSz="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d.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The sting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death is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overcome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e.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The victory over sin is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Jesus Christ.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1Corinthians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15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501675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RESURRECTION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Events of the Resurrection Day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15:50-58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 mystery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last events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Because of the resurrection...</a:t>
            </a: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4.		The admonition to the living.</a:t>
            </a:r>
          </a:p>
          <a:p>
            <a:pPr defTabSz="45720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a.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Be steadfast (faithful).</a:t>
            </a:r>
          </a:p>
          <a:p>
            <a:pPr defTabSz="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b.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Be immovable (say no to sin).</a:t>
            </a:r>
          </a:p>
          <a:p>
            <a:pPr defTabSz="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c.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Be always abounding in 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Lord’s work.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1Corinthians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15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1600201"/>
            <a:ext cx="8153400" cy="452431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Next week: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Ephes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ians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Out of the Graveyard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A.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Sin’s Work Against Us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2:1-3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B.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God’s Work For, In and Through Us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2:4-10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The Great Peace Mission</a:t>
            </a:r>
            <a:endParaRPr lang="en-US" sz="2400" b="1" u="sng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C.		The Separation of the Gentiles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2:11,12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Reconciliation of the Gentiles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2:13-18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E.		The Unification of Jew and Gentile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2:19-22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Ephes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ians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in the Bible</a:t>
            </a:r>
            <a:endParaRPr lang="en-US" sz="4400" b="1" dirty="0">
              <a:solidFill>
                <a:prstClr val="white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929348"/>
            <a:ext cx="2057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Genesis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Exodus 20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23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51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119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Proverbs 31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1929348"/>
            <a:ext cx="1905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Isaiah 40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Isaiah 53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06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John 17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Acts 02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0" y="1949946"/>
            <a:ext cx="228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Romans 08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</a:rPr>
              <a:t>1Corinthians 15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Ephesians 02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Hebrews 11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James 02 </a:t>
            </a:r>
          </a:p>
        </p:txBody>
      </p:sp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805832" cy="76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415498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RESURRECTION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1.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Gospel of the Risen Christ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15:1-11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2.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Consequences of Denying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15:11-19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3.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Order of the Resurrection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15:20-28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4.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Implications of the Resurrection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15:29-49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5.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Events of the Resurrection Day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15:50-58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1Corinthians,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15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78565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RESURRECTION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The Gospel of the Risen Christ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15:1-11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good news of the resurrection.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Appearances of the resurrected Christ.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Paul’s special apostleship.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1Corinthians,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15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04698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RESURRECTION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Consequences of Denying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15:12-19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Some denied the doctrine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Results of denying the doctrine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1Corinthians,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15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4163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RESURRECTION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The Order of the Resurrection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15:20-28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Christ, the first fruits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The resurrection order.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last enemy is destroyed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1Corinthians,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15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78565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RESURRECTION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Implications of the Resurrection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15:29-56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Baptism by proxy?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Suffering and sacrifices of the apostles.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Two questions asked and answered.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1Corinthians,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15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15498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RESURRECTION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Events of the Resurrection Day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15:50-58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 mystery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last events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Because of the resurrection...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4.		The admonition to the living.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1Corinthians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15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544764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RESURRECTION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Events of the Resurrection Day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15:50-58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 mystery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last events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a.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The Lord shall descend from heaven.</a:t>
            </a:r>
          </a:p>
          <a:p>
            <a:pPr defTabSz="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b.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There will be the sound of the last trumpet.</a:t>
            </a:r>
          </a:p>
          <a:p>
            <a:pPr defTabSz="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c.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The dead shall be raised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									(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both righteous and unrighteous).</a:t>
            </a:r>
          </a:p>
          <a:p>
            <a:pPr defTabSz="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d.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The righteous dead shall go first to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Jesus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e.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The living shall be changed and 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						righteous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ones will follow those who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					had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perished to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Jesus.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1Corinthians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15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196</Words>
  <Application>Microsoft Office PowerPoint</Application>
  <PresentationFormat>On-screen Show (4:3)</PresentationFormat>
  <Paragraphs>170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Swango</dc:creator>
  <cp:lastModifiedBy>Swango</cp:lastModifiedBy>
  <cp:revision>165</cp:revision>
  <dcterms:created xsi:type="dcterms:W3CDTF">2014-11-02T13:54:08Z</dcterms:created>
  <dcterms:modified xsi:type="dcterms:W3CDTF">2015-04-15T14:20:30Z</dcterms:modified>
</cp:coreProperties>
</file>