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2" r:id="rId4"/>
    <p:sldId id="294" r:id="rId5"/>
    <p:sldId id="267" r:id="rId6"/>
    <p:sldId id="305" r:id="rId7"/>
    <p:sldId id="306" r:id="rId8"/>
    <p:sldId id="310" r:id="rId9"/>
    <p:sldId id="307" r:id="rId10"/>
    <p:sldId id="279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latin typeface="Lucida Calligraphy" pitchFamily="66" charset="0"/>
              </a:rPr>
              <a:t>in the Bible</a:t>
            </a:r>
            <a:endParaRPr lang="en-US" sz="4400" b="1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in the Bible</a:t>
            </a:r>
            <a:endParaRPr lang="en-US" sz="4400" b="1" dirty="0">
              <a:solidFill>
                <a:prstClr val="white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929348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Genesis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Exodus 20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23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51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119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Proverbs 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19293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Isaiah 40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Isaiah 53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06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John 17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Acts 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194994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Romans 08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</a:rPr>
              <a:t>1Corinthians 13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Ephesians 02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Hebrews 11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James 02 </a:t>
            </a:r>
          </a:p>
        </p:txBody>
      </p:sp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805832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THE MOST EXCELLENT WAY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1.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Four Greek Words for Love.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2.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Necessity of Agape Love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13:1-3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3.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Agape Love Described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13:4-8a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4.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Agape Love and Miraculous Gifts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13:8b-12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5.		Agape Love is Eternal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13:13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THE MOST EXCELLENT WAY</a:t>
            </a:r>
            <a:endParaRPr lang="en-US" sz="2400" b="1" u="sng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Four Greek Words for Love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Eros.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Storge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Phileo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	Agape.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5243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MOST EXCELLENT WAY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The Necessity of Agape Love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13:1-3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The tongues of men and angels.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Prophecy, mysteries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knowledge.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faith to move mountains.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	Giving to the utmost.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4163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MOST EXCELLENT WAY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Agape Love Described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13:4-8a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Eight things agape does.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Eight things agape does NOT do.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influence of agape.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4163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MOST EXCELLENT WAY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Agape Love and Miraculous Gifts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:8b-12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Knowing and prophesying in part.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When the perfect comes.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Moving from childhood to maturity.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4163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MOST EXCELLENT WAY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Agape Is Eternal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Faith.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Hope.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Love.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1600201"/>
            <a:ext cx="81534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Next week: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1Corinthians, Chapter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A.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Gospel of the Risen Christ.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B.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Consequences of Denying the Resurrection.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C.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Consequences of Christ’s Resurrection.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D.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Answers to Problems of the Resurrection.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E.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Events of the Resurrection Day.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169</Words>
  <Application>Microsoft Office PowerPoint</Application>
  <PresentationFormat>On-screen Show (4:3)</PresentationFormat>
  <Paragraphs>130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Swango</dc:creator>
  <cp:lastModifiedBy>Swango</cp:lastModifiedBy>
  <cp:revision>156</cp:revision>
  <dcterms:created xsi:type="dcterms:W3CDTF">2014-11-02T13:54:08Z</dcterms:created>
  <dcterms:modified xsi:type="dcterms:W3CDTF">2015-04-07T01:10:43Z</dcterms:modified>
</cp:coreProperties>
</file>