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94" r:id="rId5"/>
    <p:sldId id="267" r:id="rId6"/>
    <p:sldId id="305" r:id="rId7"/>
    <p:sldId id="309" r:id="rId8"/>
    <p:sldId id="306" r:id="rId9"/>
    <p:sldId id="310" r:id="rId10"/>
    <p:sldId id="307" r:id="rId11"/>
    <p:sldId id="279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1Corinthians, Chapter 13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A.		Four Greek words for Love.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B.		The Necessity of Agape Love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13:1-3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C.		Agape Love Described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13:4-8a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D.		Agape and Miraculous Gifts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13:8b-12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E.		Agape Love is Eternal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13:13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FREEDOM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 from Judgment—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No Condemnation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:1-4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2.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 from Defeat—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No Obligation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:5-17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3.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 from Discouragement—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No Frustration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:18-30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4.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 from Fear—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No Separation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:31-39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Romans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08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Freedom from Judgment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:1-4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No Condemnation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Law cannot claim you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Law cannot condemn you.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The Law cannot control you.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Roman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08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24731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Freedom from Defeat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:5-17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No Obligation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You have not the Spirit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You have the Spirit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The Spirit has you.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Roman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08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17064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Freedom from Defeat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:5-17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No Obligation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You have not the Spirit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You have the Spirit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The Spirit has you: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a.	A new position.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b.	A new power.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c.	A new father.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d.	A new witness.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e.	A new inheritance.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Roman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08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Freedom from Discouragement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:18-30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No Frustration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creation groans.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believers groan.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The Spirit “groans.”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Roman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08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07831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Freedom from Discouragement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:18-30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No Frustration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intervention of God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8:29,30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God foreknew.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God foreordained (predestined).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3.	God called.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4.	God justified.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5.	God glorified.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Roman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08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Freedom from Fear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:31-39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No Separation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Who shall successfully oppose us?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Who shall successfully accuse us?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Who shall successfully condemn us?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Who shall successfully separate us?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5.	Who shall successfully defeat us?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Roman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08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170</Words>
  <Application>Microsoft Office PowerPoint</Application>
  <PresentationFormat>On-screen Show (4:3)</PresentationFormat>
  <Paragraphs>162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150</cp:revision>
  <dcterms:created xsi:type="dcterms:W3CDTF">2014-11-02T13:54:08Z</dcterms:created>
  <dcterms:modified xsi:type="dcterms:W3CDTF">2015-03-25T00:51:51Z</dcterms:modified>
</cp:coreProperties>
</file>