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279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LORD’S PRAYER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Prayed for Himself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17:1-5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Jesus Prayed for the Disciples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17:6-19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Jesus Prayed for the Church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17:20-26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John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LORD’S PRAYER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Jesus Prayed for Himself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:1-5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work is finished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“The hour has come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Glory.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John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26297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LORD’S PRAYER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Jesus Prayed for His Disciples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:6-19).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Stay out of the world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17:6-9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Glorify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17:10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 united and protected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17:11,12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Have joy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17:13,14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ower for holy living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17:15-17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6.	Be strong witnesses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17:18,19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John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LORD’S PRAYER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Jesus Prayed for the Church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:20-26).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Unity of all believers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17:20-22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Unity will convince the world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17:23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Unity with Christ/the Father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17:24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Unity means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17:25,26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John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489364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Church Begins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promised miracle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A powerful sermon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2:14-36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pointed command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2:37-41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praiseworthy people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2:42-47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135</Words>
  <Application>Microsoft Office PowerPoint</Application>
  <PresentationFormat>On-screen Show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137</cp:revision>
  <dcterms:created xsi:type="dcterms:W3CDTF">2014-11-02T13:54:08Z</dcterms:created>
  <dcterms:modified xsi:type="dcterms:W3CDTF">2015-03-11T01:31:52Z</dcterms:modified>
</cp:coreProperties>
</file>