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94" r:id="rId5"/>
    <p:sldId id="267" r:id="rId6"/>
    <p:sldId id="305" r:id="rId7"/>
    <p:sldId id="306" r:id="rId8"/>
    <p:sldId id="279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True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Judgment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Our Judgment of Ourselves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7:1-5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Our Judgment of Others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7:6-20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God’s Judgment of Us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7:21-29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07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33965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TRUE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JUDGMENT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Our Judgment of Ourselves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:1-5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shall be judged.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are being judged.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must see clearly to help others: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a.	The deception of a shallow examination.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b.	The extreme of a “perpetual autopsy.”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07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98598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TRUE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JUDGMENT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Our Judgment of Others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:6-20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reason we must judge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resources God gives us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guiding principle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4.	The basis for judging:</a:t>
            </a: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a.	Two ways.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b.	Two trees.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07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87798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TRUE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JUDGMENT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God’s Judgment of Us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:21-29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How can we prepare for this judgment?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1.	By doing God’s will.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By obedience to God’s word.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Two houses.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07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John, Chapter 17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Prayer of the Overcomer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Share His Life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17:1-5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Know His Name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Jn. 17:6-12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Have His Word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Jn. 17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:13-19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We Share His Glory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Jn. 17:20-26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John, Chapter 17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131</Words>
  <Application>Microsoft Office PowerPoint</Application>
  <PresentationFormat>On-screen Show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129</cp:revision>
  <dcterms:created xsi:type="dcterms:W3CDTF">2014-11-02T13:54:08Z</dcterms:created>
  <dcterms:modified xsi:type="dcterms:W3CDTF">2015-03-04T01:09:24Z</dcterms:modified>
</cp:coreProperties>
</file>