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2" r:id="rId4"/>
    <p:sldId id="294" r:id="rId5"/>
    <p:sldId id="267" r:id="rId6"/>
    <p:sldId id="302" r:id="rId7"/>
    <p:sldId id="303" r:id="rId8"/>
    <p:sldId id="304" r:id="rId9"/>
    <p:sldId id="279" r:id="rId10"/>
    <p:sldId id="28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latin typeface="Lucida Calligraphy" pitchFamily="66" charset="0"/>
              </a:rPr>
              <a:t>in the Bible</a:t>
            </a:r>
            <a:endParaRPr lang="en-US" sz="4400" b="1" dirty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929348"/>
            <a:ext cx="2057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Genesis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Exodus 20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23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51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119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Proverbs 31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1929348"/>
            <a:ext cx="1905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Isaiah 40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Isaiah 53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</a:rPr>
              <a:t>Matthew 06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John 17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Acts 02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0800" y="1949946"/>
            <a:ext cx="2286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Romans 08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Ephesians 02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Hebrews 11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James 02 </a:t>
            </a:r>
          </a:p>
        </p:txBody>
      </p:sp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152400"/>
            <a:ext cx="805832" cy="762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34163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True Worship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…in Our Giving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Mt. 6:1-4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…in Our Praying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Mt. 6:5-15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…in Our Fasting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Mt. 6:16-18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4.	…in Our Use of Wealth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Mt. 6:19-34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	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Matthew,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06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15498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TRUE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WORSHIP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In Our Giving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:1-4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Giving alms.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Hypocrisy?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Wrong to give openly?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4.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Motive and manner.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Matthew,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06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8153400" cy="452431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TRUE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WORSHIP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In Our Praying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:5-15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We must pray in secret before praying in 				public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6:6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We must pray sincerely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6:7,8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We must pray in God’s will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6:9-13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4.	We must pray with a forgiving spirit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6:14,15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Matthew,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06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4163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TRUE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WORSHIP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In Our Fasting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:16-18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Only one fast in OT (Lev. 23:27).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Jesus and the early Christians fasted.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True fasting is done in secret.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Matthew,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06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501675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TRUE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WORSHIP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In Our Use of Wealth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:19-34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NT does not magnify poverty or condemn 		the legitimate accumulation of wealth.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Enslavement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:19-24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2.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Devaluation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6:25-30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Loss of testimony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6:31-33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4.	Loss of joy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6:34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Matthew,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06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415498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Next week: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Matthew, Chapter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07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True 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Judgment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Our Judgment of Ourselves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Mt.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7:1-5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Our Judgment of Others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:6-20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God’s Judgment of Us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7:21-29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Matthew,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07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in the Bible</a:t>
            </a:r>
            <a:endParaRPr lang="en-US" sz="4400" b="1" dirty="0">
              <a:solidFill>
                <a:prstClr val="white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148</Words>
  <Application>Microsoft Office PowerPoint</Application>
  <PresentationFormat>On-screen Show (4:3)</PresentationFormat>
  <Paragraphs>118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Swango</dc:creator>
  <cp:lastModifiedBy>Swango</cp:lastModifiedBy>
  <cp:revision>124</cp:revision>
  <dcterms:created xsi:type="dcterms:W3CDTF">2014-11-02T13:54:08Z</dcterms:created>
  <dcterms:modified xsi:type="dcterms:W3CDTF">2015-02-25T00:11:17Z</dcterms:modified>
</cp:coreProperties>
</file>