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2" r:id="rId7"/>
    <p:sldId id="303" r:id="rId8"/>
    <p:sldId id="304" r:id="rId9"/>
    <p:sldId id="306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TRUE RIGHTEOUSNESS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true righteousness is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5:1-16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How true righteousness comes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5:17-20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righteousness in our daily lives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5:21-48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05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RIGHTEOUSNESS!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What true righteousness 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5:1-16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Our attitude toward ourselves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Our attitude toward our sins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5:4-6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Our attitude toward the Lord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5:7-9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Our attitude toward the world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5:10-16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05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RIGHTEOUSNESS!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How true righteousness comes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5:17-20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Jesus knew the importance of the Law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5:17a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  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did not try to abolish it; rather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respected its authority and fulfilled it!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Jesus, wants us to seek the good in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Law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teach others about 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5:18,19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  				Law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identifies our sin, it 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good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helping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live the way we should.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now serve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the law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Christ (Rom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8:1-3).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05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RIGHTEOUSNESS!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True righteousness in our daily lives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5:21-48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Murder, and the hate behind 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5:21-26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Adultery, and the lust behind 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5:27-30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Divorce, and the unfaithfulness behind 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5:31,32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05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RIGHTEOUSNESS!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True righteousness in our daily lives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5:21-48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Swearing (oaths), and the lack of character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behind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5:33-37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5.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Retaliation, and the weakness behind 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5:38-42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6.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Love of enemies, and the act of the will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behind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5:43-48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05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TRUE RIGHTEOUSNESS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true righteousness is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5:1-16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How true righteousness comes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5:17-20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righteousness in our daily lives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5:21-48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05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Matthew, Chapter 06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True Worship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Giving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6:1-4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Praying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6:5-15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Fasting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6:16-18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Use of Wealth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6:19-34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06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163</Words>
  <Application>Microsoft Office PowerPoint</Application>
  <PresentationFormat>On-screen Show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119</cp:revision>
  <dcterms:created xsi:type="dcterms:W3CDTF">2014-11-02T13:54:08Z</dcterms:created>
  <dcterms:modified xsi:type="dcterms:W3CDTF">2015-02-17T03:16:33Z</dcterms:modified>
</cp:coreProperties>
</file>