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2" r:id="rId4"/>
    <p:sldId id="294" r:id="rId5"/>
    <p:sldId id="267" r:id="rId6"/>
    <p:sldId id="268" r:id="rId7"/>
    <p:sldId id="295" r:id="rId8"/>
    <p:sldId id="298" r:id="rId9"/>
    <p:sldId id="299" r:id="rId10"/>
    <p:sldId id="300" r:id="rId11"/>
    <p:sldId id="301" r:id="rId12"/>
    <p:sldId id="279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latin typeface="Lucida Calligraphy" pitchFamily="66" charset="0"/>
              </a:rPr>
              <a:t>in the Bible</a:t>
            </a:r>
            <a:endParaRPr lang="en-US" sz="4400" b="1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70898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HERE IS YOUR GOD!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God has incomprehensible power.</a:t>
            </a:r>
          </a:p>
          <a:p>
            <a:pPr defTabSz="36576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God has incomparable wisdom.</a:t>
            </a:r>
          </a:p>
          <a:p>
            <a:pPr defTabSz="36576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God has in-conquerable dominance 							over the nations.</a:t>
            </a:r>
          </a:p>
          <a:p>
            <a:pPr defTabSz="36576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God has incredible might to strengthen 						His people.</a:t>
            </a:r>
          </a:p>
          <a:p>
            <a:pPr defTabSz="36576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There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none like God, He is in a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class, position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and category by Himself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40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Next week: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Isaiah, Chapter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53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Sin-Bearing Servant.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His Rejection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His Redemption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His Resignation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in the Bible</a:t>
            </a:r>
            <a:endParaRPr lang="en-US" sz="4400" b="1" dirty="0">
              <a:solidFill>
                <a:prstClr val="white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929348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Genesis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Exodus 20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23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51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119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Proverbs 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19293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solidFill>
                  <a:srgbClr val="FFFF00"/>
                </a:solidFill>
              </a:rPr>
              <a:t>Isaiah 40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Isaiah 53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06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John 17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Acts 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194994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Romans 08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Ephesians 02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Hebrews 11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James 02 </a:t>
            </a:r>
          </a:p>
        </p:txBody>
      </p:sp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805832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HERE IS YOUR GOD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God has incomprehensible power.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God has incomparable wisdom.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God has in-conquerable dominance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		over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nations.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God has incredible might to strengthen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	His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people.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40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 40 is one of the Bible’s most powerful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chapters.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It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tells us of some of the attributes of God in 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human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terms which will allow us to better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comprehend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Him.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many times our image of God is too small. 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lesson will expand your concept of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Jehovah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40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HERE IS YOUR GOD!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 defTabSz="36576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GOD HAS IMCOMPREHENSIBLE POWER</a:t>
            </a:r>
            <a:endParaRPr lang="en-US" sz="2400" b="1" u="sng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40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40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:18-20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40:22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Isaiah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40:25,26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40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29320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HERE IS YOUR GOD!</a:t>
            </a:r>
          </a:p>
          <a:p>
            <a:pPr algn="ctr" defTabSz="36576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GOD HAS INCOMPARABLE WISDOM</a:t>
            </a:r>
            <a:endParaRPr lang="en-US" sz="2400" b="1" u="sng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40:13,14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Isaiah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40:23,27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Isaiah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40:28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40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40120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HERE IS YOUR GOD!</a:t>
            </a:r>
          </a:p>
          <a:p>
            <a:pPr algn="ctr" defTabSz="36576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GOD HAS IN-CONQUERABLE DOMINANCE</a:t>
            </a:r>
          </a:p>
          <a:p>
            <a:pPr algn="ctr" defTabSz="36576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OVER THE NATIONS</a:t>
            </a:r>
            <a:endParaRPr lang="en-US" sz="2400" b="1" u="sng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40:15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Isaiah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40:16,17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Isaiah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40:21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Isaiah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40:24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40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66254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HERE IS YOUR GOD!</a:t>
            </a:r>
          </a:p>
          <a:p>
            <a:pPr algn="ctr" defTabSz="36576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GOD HAS INCREDIBLE MIGHT</a:t>
            </a:r>
          </a:p>
          <a:p>
            <a:pPr algn="ctr" defTabSz="36576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TO STRENGTHEN HIS PEOPLE</a:t>
            </a:r>
            <a:endParaRPr lang="en-US" sz="2400" b="1" u="sng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40:29,30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Isaiah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40:31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Isaiah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40:1-5,9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40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66254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HERE IS YOUR GOD!</a:t>
            </a:r>
          </a:p>
          <a:p>
            <a:pPr algn="ctr" defTabSz="36576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ISAIAH 40 IN THE NEW TESTAMENT</a:t>
            </a:r>
            <a:endParaRPr lang="en-US" sz="2400" b="1" u="sng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40:3-5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…		Mt. 3:3; Mk. 1:3; 														Lk. 3:4-6; Jn. 1:23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Isaiah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40:6-8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…		1Pet. 1:24,25.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Isaiah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40:13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…		Rom. 11:34; 1Cor. 2:16.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40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232</Words>
  <Application>Microsoft Office PowerPoint</Application>
  <PresentationFormat>On-screen Show (4:3)</PresentationFormat>
  <Paragraphs>152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Swango</dc:creator>
  <cp:lastModifiedBy>Swango</cp:lastModifiedBy>
  <cp:revision>110</cp:revision>
  <dcterms:created xsi:type="dcterms:W3CDTF">2014-11-02T13:54:08Z</dcterms:created>
  <dcterms:modified xsi:type="dcterms:W3CDTF">2015-02-03T02:01:56Z</dcterms:modified>
</cp:coreProperties>
</file>