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67" r:id="rId5"/>
    <p:sldId id="268" r:id="rId6"/>
    <p:sldId id="286" r:id="rId7"/>
    <p:sldId id="287" r:id="rId8"/>
    <p:sldId id="288" r:id="rId9"/>
    <p:sldId id="289" r:id="rId10"/>
    <p:sldId id="290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267765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119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glory and power of the Word of God.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way of…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119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 OF REPENTANCE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 to the 51st Psalm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David’s Confession of Sin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51:1-5)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David’s Plea for Purging (51:6-12)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Promises and Petitions (51:13-17)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Regarding Zion (51:18,19)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David’s Sin is Forgiven Him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This is the zenith of the penitential psalms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Psa. 6,32,38,102,130,143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There may be no more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impassioned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 beautiful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prayer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forgiveness and renewal in the Bible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than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An opening cry for mercy is followed by an 	acknowledgement of sin, and the anticipation of 	deliverance and forgiveness.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 51:1-5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David’s confession of his sin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Iniquity is the idea of crookedness.  						Sin means to miss the mark.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All sin is wrongdoing against God.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If David were teaching inherited sin, he would 		be in contradiction of Ezekiel, chapter 18.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 51:6-12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David’s Plea for Purging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To purify and wash is to de-sin.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Notice the inward change.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 new outlook that desires to serve Yahweh.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0469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 51:13-17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Promises and Petitions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David makes a vow.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The sacrifice for David’s sin is a broken spirit 		and a contrite heart.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 51:18,19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Regarding Zion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Jerusalem is the physical capital.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Zion is the spiritual capital.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Once the life is rebuilt, then God can be 				praised.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CONCLUSION.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David’s sin is forgiven him (see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2Sam. 12:13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Psalm 51: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Shows the depth of agony and despair one 			can feel when they know they have sinned.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Does not teach total hereditary depravity.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Teaches that God will forgive the penitent.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172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82</cp:revision>
  <dcterms:created xsi:type="dcterms:W3CDTF">2014-11-02T13:54:08Z</dcterms:created>
  <dcterms:modified xsi:type="dcterms:W3CDTF">2015-01-06T02:45:53Z</dcterms:modified>
</cp:coreProperties>
</file>