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74" r:id="rId6"/>
    <p:sldId id="275" r:id="rId7"/>
    <p:sldId id="276" r:id="rId8"/>
    <p:sldId id="269" r:id="rId9"/>
    <p:sldId id="277" r:id="rId10"/>
    <p:sldId id="278" r:id="rId11"/>
    <p:sldId id="262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5" autoAdjust="0"/>
    <p:restoredTop sz="87673" autoAdjust="0"/>
  </p:normalViewPr>
  <p:slideViewPr>
    <p:cSldViewPr>
      <p:cViewPr varScale="1">
        <p:scale>
          <a:sx n="89" d="100"/>
          <a:sy n="89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Summary Review of Galatians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5240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H.	In the end, the issue is not whether a person is 	circumcised but whether he is a “new creation” 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6:15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	Salvation is the work of the Spirit, and we must be 	born again (see Jn. 3:3).  External religious rites 	such as circumcision are of no value in the realm of 	the Spirit.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End of our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In what way to you think Christians are 					“marked” today?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Do you have a greater appreciation of grace now 		that we have studied Galatians?  Explain.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How has our study of Galatians helped you in 			your daily walk with Christ?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Anything that struck you as new, or interesting 		in our study?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Peter’s 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Paul’s 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Chapters 3 &amp; 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Scriptural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Logical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Sentimental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Allegorical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5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FREEDOM IN CHRIST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SLAVE – You Lose Your Liberty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DEBTOR – You Lose Your Wealth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5:2-6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RUNNER – You Lose Your Direction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5:7-12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WALKING BY THE SPIRIT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 Enables us to: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Fulfill the law of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5:13-15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Overcome the Flesh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5:19-21,24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Produce Fruit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5:22-23,25-26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6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BEAR ONE ANOTHER’S BURDENS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Bearing Burdens.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Sharing Blessings.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MARKS OF FREEDOM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Legalist (6:12-13)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Jesus Christ (6:14-16)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Apostle Paul (6:17-18)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6:11-18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MARKS OF FREEDOM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Legalist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6:12-13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braggarts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compromisers.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persuaders.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hypocrites.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Jesus Christ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6:14-16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 knew the Person of the Cross.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 knew the power of the Cross.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 knew the purpose of the Cross.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Apostle Paul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6:17-18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Summary Review of Galatians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5240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fact that we are justified by grace through faith 	means we have spiritual freedom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We are not under bondage to the dictates of the OT 	Law.  Paul soundly condemns anyone who would 	disparage the grace of God and attempt to change 	the gospel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1:8–10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He gives his apostolic credentials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1:11–2:14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and 	emphasizes that righteousness comes through 	Christ not the works of the Law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Summary Review of Galatians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5240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The Galatians must stand fast in their freedom and 	not be “entangled again with a yoke of bondage 	(that is, the Mosaic law)”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Christian freedom is not an excuse to gratify one’s 	sin nature; rather, our freedom is an opportunity to 	love one another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5:13; 6:7–10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The Christian life is to be lived in the power of the 	Spirit, not the flesh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5:16-18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The flesh has been crucified with Christ (2:20); as a 	consequence, the Spirit will bear His fruit in the life 	of 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5:22–23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74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81</cp:revision>
  <dcterms:created xsi:type="dcterms:W3CDTF">2021-08-30T19:59:53Z</dcterms:created>
  <dcterms:modified xsi:type="dcterms:W3CDTF">2021-11-28T14:14:49Z</dcterms:modified>
</cp:coreProperties>
</file>