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74" r:id="rId6"/>
    <p:sldId id="275" r:id="rId7"/>
    <p:sldId id="276" r:id="rId8"/>
    <p:sldId id="262" r:id="rId9"/>
    <p:sldId id="26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25" autoAdjust="0"/>
    <p:restoredTop sz="87673" autoAdjust="0"/>
  </p:normalViewPr>
  <p:slideViewPr>
    <p:cSldViewPr>
      <p:cViewPr varScale="1">
        <p:scale>
          <a:sx n="89" d="100"/>
          <a:sy n="89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 	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	The Persecutor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1:15-16b, 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Preacher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1:16c-23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COUNCIL AT JERUSALEM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Private Consultation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Public Convocation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2:3-5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Confirmation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 (CEPHAS) OPPOSED BY PAUL.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Peter’s Relapse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Paul’s Rebuke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2:14-21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Chapters 3 &amp; 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 BRINGS RIGHTEOUSNESS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Scriptural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3:6-14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Logical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Sentimental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4:12-18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Allegorical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4:19-31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5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FREEDOM IN CHRIST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SLAVE – You Lose Your Liberty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DEBTOR – You Lose Your Wealth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5:2-6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RUNNER – You Lose Your Direction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5:7-12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WALKING BY THE SPIRIT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Spirit Enables us to: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Fulfill the law of Love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5:13-15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Overcome the Flesh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5:19-21,24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Produce Fruit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5:22-23,25-26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6:1-10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BEAR ONE ANOTHER’S BURDENS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BEARING BURDENS.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 Contrast in Aim.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 Contrast in Attitude.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SHARING BLESSINGS.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 precept.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 principle.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A promise.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6:1-10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4478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TO DO WITH BURDENS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word of God reveals that burdens may be handled in three ways: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Burdens that may be shared with others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(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6:1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burdens one must bear himself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(Gal.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6:5;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2Cor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5:10; Rom. 14:12).</a:t>
            </a:r>
          </a:p>
          <a:p>
            <a:pPr defTabSz="461963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c.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burdens that are too heavy to be borne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(Psa. 55:22)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some practical ways we can help sharing 			one another’s burdens.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List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some practical ways we can do a better job 		of bearing our own burdens.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is the proper attitude(s) in allowing God to 		bear the burdens that are too heavy too bear?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some ways that Christians can do good 			unto all men, and especially to the household of 		faith.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Las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Lesson:  Galatians 6:11-18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MARKS OF FREEDOM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Legalist (6:12-13)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They are braggarts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They are compromisers.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They are persuaders.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They are hypocrites.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Jesus Christ (6:14-16)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 knew the Person of the Cross.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 knew the power of the Cross.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Paul knew the purpose of the Cross.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Apostle Paul (6:17-18)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CLOSING REMARKS, REVIEW OF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EPISTLE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73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78</cp:revision>
  <dcterms:created xsi:type="dcterms:W3CDTF">2021-08-30T19:59:53Z</dcterms:created>
  <dcterms:modified xsi:type="dcterms:W3CDTF">2021-11-18T16:27:26Z</dcterms:modified>
</cp:coreProperties>
</file>