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2" r:id="rId14"/>
    <p:sldId id="26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5" autoAdjust="0"/>
    <p:restoredTop sz="87673" autoAdjust="0"/>
  </p:normalViewPr>
  <p:slideViewPr>
    <p:cSldViewPr>
      <p:cViewPr varScale="1">
        <p:scale>
          <a:sx n="89" d="100"/>
          <a:sy n="8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5:13-26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WALKING BY THE SPIRIT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 Enables us to: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Fulfill the law of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Overcome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5:19-21,24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conflict.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conquest.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crucifixion.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Produce Fruit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5:22-23,25-26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5:22-23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is the list of fruit(s) in 5:22-23…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NKJV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Joy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Peace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peace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peace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Patience			longsuffering		forbearance.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Kindness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kindness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kindness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5:22-23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is the list of fruit(s) in 5:22-23…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NKJV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Goodness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goodness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goodness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Faithfulness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faithfulness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faithfulness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(faith, KJV)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Gentleness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gentleness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gentleness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(meekness, KJV)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Self-control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self-control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self-control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(temperance, 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What does it mean to you, when you think of 			your freedom in Christ?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List a few practical ways to win the war between 		the flesh and the Spirit.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In the list of sins in 5:19-21 do you think there 			are some that are more dangerous than others?  		Why?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Why are we to produce the fruit of the Spirit?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Lesson:  Galatians 6:1-10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BEAR ONE ANOTHER’S BURDENS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Bearing Burdens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contrast in aim.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contrast in attitude.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Sharing Blessings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5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FREEDOM IN CHRIST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SLAVE – You Lose Your Liberty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DEBTOR – You Lose Your Wealth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5:2-6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RUNNER – You Lose Your Direction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5:7-12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WALKING BY THE SPIRIT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 Enables us to: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Fulfill the law of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Overcome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5:19-21,24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Produce Fruit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5:22-23,25-26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5:13-26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WALKING BY THE SPIRIT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 Enables us to: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Fulfill the law of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Overcome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5:19-21,24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conflict.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conquest.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crucifixion.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Produce Fruit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5:22-23,25-26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5:19-21,24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is the list of sins in 5:19-21…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NKJV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mmorality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adultery 				sexual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immorality.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mpurity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fornication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impurity.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Sensuality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uncleanness,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debauchery.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lewdness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dolatry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idolatry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idolatry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Sorcery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sorcery				witchcraft (&amp; KJV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nmities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hatred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hatred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5:19-21,24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is the list of sins in 5:19-21…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NKJV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trife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contentions 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discord.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(variance, KJV)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Jealousy			jealousies 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jealousy.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(emulations, KJV)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utbursts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outbursts			fits of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rage.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of anger 			of wrath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Disputes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selfish ambitions 	self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ambition.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(strife, 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5:19-21,24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is the list of sins in 5:19-21…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NKJV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issensions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dissensions	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dissensions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(seditions, KJV)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actions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heresies	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factions.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nvying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envy, murders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envy.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runkenness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drunkenness	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drunkenness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arousing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revelries	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orgies.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things 		and the like			and </a:t>
            </a:r>
            <a:r>
              <a:rPr lang="en-U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like.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like these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120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73</cp:revision>
  <dcterms:created xsi:type="dcterms:W3CDTF">2021-08-30T19:59:53Z</dcterms:created>
  <dcterms:modified xsi:type="dcterms:W3CDTF">2021-11-13T19:38:02Z</dcterms:modified>
</cp:coreProperties>
</file>