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70" r:id="rId6"/>
    <p:sldId id="262" r:id="rId7"/>
    <p:sldId id="26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The 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2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JERUSALEM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 (CEPHAS) OPPOSED BY PAUL.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Peter’s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Relapse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2:11-13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Paul’s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Rebuke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2:14-21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Chapters 3 &amp; 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Scriptural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Logical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Historical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4:1-11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Sentimental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4:12-18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The Allegorical Argument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4:19-31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:1-14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1963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BRINGS RIGHTEOUSNESS</a:t>
            </a:r>
          </a:p>
          <a:p>
            <a:pPr defTabSz="461963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Argument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saw God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received the Holy Spirit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3:2-3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began by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Spirit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experienced miracles from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Father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Scriptural </a:t>
            </a:r>
            <a:r>
              <a:rPr lang="en-US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Argument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Abraham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was saved by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salvation is for the Gentiles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3:8-9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This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salvation is by faith, not Law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3:10-12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61963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salvation comes through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3:13-14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Name some different kinds of spiritual trickery 			today that can bewitch the believer.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can Christians today suffer in vain?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does “imputed righteousness” mean to 			you?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 some reasons you do not want to go back 		and live under the Law of Moses.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does it mean to be redeemed?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3:15-29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LOGICAL ARGUMENT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Law…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Cannot Change the Promise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3:15-18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B.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Not Greater Than the Promise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3:19-20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	…Is Not Contrary to the Promise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3:21-26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D.	…Cannot Do What the Promise Can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3:27-29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44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27</cp:revision>
  <dcterms:created xsi:type="dcterms:W3CDTF">2021-08-30T19:59:53Z</dcterms:created>
  <dcterms:modified xsi:type="dcterms:W3CDTF">2021-10-01T17:20:32Z</dcterms:modified>
</cp:coreProperties>
</file>