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02" autoAdjust="0"/>
  </p:normalViewPr>
  <p:slideViewPr>
    <p:cSldViewPr>
      <p:cViewPr varScale="1">
        <p:scale>
          <a:sx n="89" d="100"/>
          <a:sy n="89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B29A-6122-46D5-98B1-A5EE4BC3E04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44AE1-3B20-4CBD-8D95-DA9F1D92AD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Galatians, Chapter 1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 	Explains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Authority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Expresses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Anxiety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1:6-7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Exposes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 Adversaries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1:8-10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Paul…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Persecutor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1:11-14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Believer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1:15-16b, 24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Preacher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1:16c-23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Galatians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2:1-10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COUNCIL AT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JERUSALEM.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People mentioned in the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story…</a:t>
            </a: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Paul, Barnabas, Titus, Peter, James, and John</a:t>
            </a:r>
            <a:endParaRPr lang="en-US" sz="2400" b="1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Private Consultation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2:1-2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Public Convocation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2:3-5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	The Personal Confirmation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2:6-10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Applications: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How might false brethren today secretly spy out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our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liberty in Christ?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What sort of modern day things take away our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liberty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Christ?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Is circumcision as much of an issue today, as it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was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 the first century?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6096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Applications and Discussion Questions</a:t>
            </a:r>
            <a:endParaRPr lang="en-US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1219200"/>
            <a:ext cx="82296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57200" y="16002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Discussion Questions: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1.	What does it mean to you that "God shows no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partiality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?"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2.	Name some things that tend to divide our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present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day society, but are not seen "in Christ."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defTabSz="457200">
              <a:tabLst>
                <a:tab pos="4572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3.	Why do you think Paul was so eager to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remember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poor?</a:t>
            </a:r>
          </a:p>
          <a:p>
            <a:pPr defTabSz="457200">
              <a:tabLst>
                <a:tab pos="457200" algn="l"/>
              </a:tabLst>
            </a:pPr>
            <a:endParaRPr lang="en-US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000Pauls-Epistle-to-the-Galati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52400"/>
            <a:ext cx="8839200" cy="662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26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Greg</dc:creator>
  <cp:lastModifiedBy>Greg</cp:lastModifiedBy>
  <cp:revision>15</cp:revision>
  <dcterms:created xsi:type="dcterms:W3CDTF">2021-08-30T19:59:53Z</dcterms:created>
  <dcterms:modified xsi:type="dcterms:W3CDTF">2021-09-15T16:59:59Z</dcterms:modified>
</cp:coreProperties>
</file>