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02" autoAdjust="0"/>
  </p:normalViewPr>
  <p:slideViewPr>
    <p:cSldViewPr>
      <p:cViewPr varScale="1">
        <p:scale>
          <a:sx n="89" d="100"/>
          <a:sy n="89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1:1-10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1:11-24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the Persecutor (1:11-14).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the Believer (1:15-16b, 24).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God did it (1:15a-16a).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God did it by grace (1:15b).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God did it through Christ (1:16a).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God did it for the sake of others (1:16b).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God did it for His glory (1:24).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the Preacher (1:16c-23).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He went to Arabia and Damascus (1:17).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He finally visited Jerusalem (1:18-20).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He returned home to Tarsus (1:21-23).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ved Like Saul. Saved Like Saul Saul&amp;#39;s journey to Damascus to arrest  Christians (Acts 9:2) 135 miles from Jerusalem to Damascus. - ppt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10600" cy="645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in on VBS Id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534400" cy="447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1:11-24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the Persecutor (1:11-14).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the Believer (1:15-16b, 24).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God did it (1:15a-16a).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God did it by grace (1:15b).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God did it through Christ (1:16a).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God did it for the sake of others (1:16b).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God did it for His glory (1:24).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the Preacher (1:16c-23).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He went to Arabia and Damascus (1:17).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He finally visited Jerusalem (1:18-20).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He returned home to Tarsus (1:21-23).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Applications: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In reviewing Paul’s conversion in Galatians, 			what parallels can you draw with your 					conversion?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What things did you have to lay down in order to 		become a Christian?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Share how you believe God is being glorified in 		your life.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Do you think some brethren today are “set apart 		from their mother's womb”?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Why do you think Paul mentions being with 				Peter for 15 days?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List some blessings that come to mind by the 			phrase, “in Christ.”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68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11</cp:revision>
  <dcterms:created xsi:type="dcterms:W3CDTF">2021-08-30T19:59:53Z</dcterms:created>
  <dcterms:modified xsi:type="dcterms:W3CDTF">2021-09-12T13:34:11Z</dcterms:modified>
</cp:coreProperties>
</file>